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algn="l" rtl="0" fontAlgn="base">
      <a:spcBef>
        <a:spcPct val="0"/>
      </a:spcBef>
      <a:spcAft>
        <a:spcPct val="0"/>
      </a:spcAft>
      <a:defRPr sz="2400" i="1" kern="1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457200" algn="l" rtl="0" fontAlgn="base">
      <a:spcBef>
        <a:spcPct val="0"/>
      </a:spcBef>
      <a:spcAft>
        <a:spcPct val="0"/>
      </a:spcAft>
      <a:defRPr sz="2400" i="1" kern="1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914400" algn="l" rtl="0" fontAlgn="base">
      <a:spcBef>
        <a:spcPct val="0"/>
      </a:spcBef>
      <a:spcAft>
        <a:spcPct val="0"/>
      </a:spcAft>
      <a:defRPr sz="2400" i="1" kern="1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371600" algn="l" rtl="0" fontAlgn="base">
      <a:spcBef>
        <a:spcPct val="0"/>
      </a:spcBef>
      <a:spcAft>
        <a:spcPct val="0"/>
      </a:spcAft>
      <a:defRPr sz="2400" i="1" kern="1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1828800" algn="l" rtl="0" fontAlgn="base">
      <a:spcBef>
        <a:spcPct val="0"/>
      </a:spcBef>
      <a:spcAft>
        <a:spcPct val="0"/>
      </a:spcAft>
      <a:defRPr sz="2400" i="1" kern="1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286000" algn="l" defTabSz="914400" rtl="0" eaLnBrk="1" latinLnBrk="0" hangingPunct="1">
      <a:defRPr sz="2400" i="1" kern="1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743200" algn="l" defTabSz="914400" rtl="0" eaLnBrk="1" latinLnBrk="0" hangingPunct="1">
      <a:defRPr sz="2400" i="1" kern="1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200400" algn="l" defTabSz="914400" rtl="0" eaLnBrk="1" latinLnBrk="0" hangingPunct="1">
      <a:defRPr sz="2400" i="1" kern="1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657600" algn="l" defTabSz="914400" rtl="0" eaLnBrk="1" latinLnBrk="0" hangingPunct="1">
      <a:defRPr sz="2400" i="1" kern="1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D6E70"/>
    <a:srgbClr val="A9C9FF"/>
    <a:srgbClr val="F3F3F3"/>
    <a:srgbClr val="F8F3D2"/>
    <a:srgbClr val="7D110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9" autoAdjust="0"/>
    <p:restoredTop sz="90929"/>
  </p:normalViewPr>
  <p:slideViewPr>
    <p:cSldViewPr>
      <p:cViewPr varScale="1">
        <p:scale>
          <a:sx n="84" d="100"/>
          <a:sy n="84" d="100"/>
        </p:scale>
        <p:origin x="1542"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66" d="100"/>
          <a:sy n="66" d="100"/>
        </p:scale>
        <p:origin x="0" y="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2D77BC-D88E-43FC-AE77-55853F6A99E0}" type="doc">
      <dgm:prSet loTypeId="urn:microsoft.com/office/officeart/2008/layout/VerticalCurvedList" loCatId="list" qsTypeId="urn:microsoft.com/office/officeart/2005/8/quickstyle/3d6" qsCatId="3D" csTypeId="urn:microsoft.com/office/officeart/2005/8/colors/accent3_1" csCatId="accent3" phldr="1"/>
      <dgm:spPr/>
      <dgm:t>
        <a:bodyPr/>
        <a:lstStyle/>
        <a:p>
          <a:endParaRPr lang="en-US"/>
        </a:p>
      </dgm:t>
    </dgm:pt>
    <dgm:pt modelId="{EB4F1DC8-5FF6-4D61-80DC-5A8A08FEAD74}">
      <dgm:prSet phldrT="[Text]"/>
      <dgm:spPr/>
      <dgm:t>
        <a:bodyPr/>
        <a:lstStyle/>
        <a:p>
          <a:r>
            <a:rPr lang="en-US" dirty="0" smtClean="0"/>
            <a:t>Applications, services </a:t>
          </a:r>
          <a:endParaRPr lang="en-US" dirty="0"/>
        </a:p>
      </dgm:t>
    </dgm:pt>
    <dgm:pt modelId="{3F7AB091-2C10-4FE2-B367-BD91122307AC}" type="parTrans" cxnId="{6EE847DF-2ADF-46D7-ABC1-CE40393D0E5B}">
      <dgm:prSet/>
      <dgm:spPr/>
      <dgm:t>
        <a:bodyPr/>
        <a:lstStyle/>
        <a:p>
          <a:endParaRPr lang="en-US"/>
        </a:p>
      </dgm:t>
    </dgm:pt>
    <dgm:pt modelId="{0A6962BE-55A3-46FF-9A36-C5673C9E6091}" type="sibTrans" cxnId="{6EE847DF-2ADF-46D7-ABC1-CE40393D0E5B}">
      <dgm:prSet/>
      <dgm:spPr/>
      <dgm:t>
        <a:bodyPr/>
        <a:lstStyle/>
        <a:p>
          <a:endParaRPr lang="en-US"/>
        </a:p>
      </dgm:t>
    </dgm:pt>
    <dgm:pt modelId="{FC437C95-BA34-4B55-A394-EBA80AF30F08}">
      <dgm:prSet phldrT="[Text]"/>
      <dgm:spPr/>
      <dgm:t>
        <a:bodyPr/>
        <a:lstStyle/>
        <a:p>
          <a:r>
            <a:rPr lang="en-US" dirty="0" smtClean="0"/>
            <a:t>Operating System</a:t>
          </a:r>
          <a:endParaRPr lang="en-US" dirty="0"/>
        </a:p>
      </dgm:t>
    </dgm:pt>
    <dgm:pt modelId="{CC6C3B96-8CB1-4477-AEF5-A0C285C51F52}" type="parTrans" cxnId="{B5E3C688-499F-430F-B72F-FEA161E5E759}">
      <dgm:prSet/>
      <dgm:spPr/>
      <dgm:t>
        <a:bodyPr/>
        <a:lstStyle/>
        <a:p>
          <a:endParaRPr lang="en-US"/>
        </a:p>
      </dgm:t>
    </dgm:pt>
    <dgm:pt modelId="{5EF77545-C171-48CC-9860-543073BE0216}" type="sibTrans" cxnId="{B5E3C688-499F-430F-B72F-FEA161E5E759}">
      <dgm:prSet/>
      <dgm:spPr/>
      <dgm:t>
        <a:bodyPr/>
        <a:lstStyle/>
        <a:p>
          <a:endParaRPr lang="en-US"/>
        </a:p>
      </dgm:t>
    </dgm:pt>
    <dgm:pt modelId="{1FFC160E-FED1-4157-BB38-F60BF2DB6365}">
      <dgm:prSet phldrT="[Text]"/>
      <dgm:spPr/>
      <dgm:t>
        <a:bodyPr/>
        <a:lstStyle/>
        <a:p>
          <a:r>
            <a:rPr lang="en-US" dirty="0" smtClean="0"/>
            <a:t>Computer and network hardware</a:t>
          </a:r>
          <a:endParaRPr lang="en-US" dirty="0"/>
        </a:p>
      </dgm:t>
    </dgm:pt>
    <dgm:pt modelId="{98E44CF2-E4B6-45CF-8F06-5425FE64BCA6}" type="parTrans" cxnId="{3035984E-D0C5-4800-8B13-4E92D2E753EC}">
      <dgm:prSet/>
      <dgm:spPr/>
      <dgm:t>
        <a:bodyPr/>
        <a:lstStyle/>
        <a:p>
          <a:endParaRPr lang="en-US"/>
        </a:p>
      </dgm:t>
    </dgm:pt>
    <dgm:pt modelId="{0062A0D6-B9B6-4DD3-B212-025FCAC4613F}" type="sibTrans" cxnId="{3035984E-D0C5-4800-8B13-4E92D2E753EC}">
      <dgm:prSet/>
      <dgm:spPr/>
      <dgm:t>
        <a:bodyPr/>
        <a:lstStyle/>
        <a:p>
          <a:endParaRPr lang="en-US"/>
        </a:p>
      </dgm:t>
    </dgm:pt>
    <dgm:pt modelId="{B46C28D7-3B2A-4895-B87D-41CE6A0176E8}">
      <dgm:prSet phldrT="[Text]"/>
      <dgm:spPr/>
      <dgm:t>
        <a:bodyPr/>
        <a:lstStyle/>
        <a:p>
          <a:r>
            <a:rPr lang="en-US" dirty="0" smtClean="0"/>
            <a:t>Middleware</a:t>
          </a:r>
          <a:endParaRPr lang="en-US" dirty="0"/>
        </a:p>
      </dgm:t>
    </dgm:pt>
    <dgm:pt modelId="{14A6B9D5-77BA-40A9-BB06-21AA6BEDA61B}" type="parTrans" cxnId="{70F49993-7E9F-40C2-9CB1-7EACF66505FA}">
      <dgm:prSet/>
      <dgm:spPr/>
      <dgm:t>
        <a:bodyPr/>
        <a:lstStyle/>
        <a:p>
          <a:endParaRPr lang="en-US"/>
        </a:p>
      </dgm:t>
    </dgm:pt>
    <dgm:pt modelId="{BEDA42F8-A6C8-40D5-AA1D-4EFD87D6D229}" type="sibTrans" cxnId="{70F49993-7E9F-40C2-9CB1-7EACF66505FA}">
      <dgm:prSet/>
      <dgm:spPr/>
      <dgm:t>
        <a:bodyPr/>
        <a:lstStyle/>
        <a:p>
          <a:endParaRPr lang="en-US"/>
        </a:p>
      </dgm:t>
    </dgm:pt>
    <dgm:pt modelId="{5BA5D41B-0A96-4321-B681-8ACB5CB26F05}" type="pres">
      <dgm:prSet presAssocID="{7F2D77BC-D88E-43FC-AE77-55853F6A99E0}" presName="Name0" presStyleCnt="0">
        <dgm:presLayoutVars>
          <dgm:chMax val="7"/>
          <dgm:chPref val="7"/>
          <dgm:dir/>
        </dgm:presLayoutVars>
      </dgm:prSet>
      <dgm:spPr/>
      <dgm:t>
        <a:bodyPr/>
        <a:lstStyle/>
        <a:p>
          <a:endParaRPr lang="en-US"/>
        </a:p>
      </dgm:t>
    </dgm:pt>
    <dgm:pt modelId="{25C8A340-04CA-43AD-AD26-B1949E763160}" type="pres">
      <dgm:prSet presAssocID="{7F2D77BC-D88E-43FC-AE77-55853F6A99E0}" presName="Name1" presStyleCnt="0"/>
      <dgm:spPr/>
    </dgm:pt>
    <dgm:pt modelId="{60F7F44C-550B-4A7E-8D81-C4E3D052DC7D}" type="pres">
      <dgm:prSet presAssocID="{7F2D77BC-D88E-43FC-AE77-55853F6A99E0}" presName="cycle" presStyleCnt="0"/>
      <dgm:spPr/>
    </dgm:pt>
    <dgm:pt modelId="{D0948C02-3ED7-4CB9-A94F-6C70E64C49F1}" type="pres">
      <dgm:prSet presAssocID="{7F2D77BC-D88E-43FC-AE77-55853F6A99E0}" presName="srcNode" presStyleLbl="node1" presStyleIdx="0" presStyleCnt="4"/>
      <dgm:spPr/>
    </dgm:pt>
    <dgm:pt modelId="{0486ED4A-FB1D-4F0F-B3EE-2FF0C5211747}" type="pres">
      <dgm:prSet presAssocID="{7F2D77BC-D88E-43FC-AE77-55853F6A99E0}" presName="conn" presStyleLbl="parChTrans1D2" presStyleIdx="0" presStyleCnt="1"/>
      <dgm:spPr/>
      <dgm:t>
        <a:bodyPr/>
        <a:lstStyle/>
        <a:p>
          <a:endParaRPr lang="en-US"/>
        </a:p>
      </dgm:t>
    </dgm:pt>
    <dgm:pt modelId="{B34FDAEB-BC38-4323-9167-8688D0982F33}" type="pres">
      <dgm:prSet presAssocID="{7F2D77BC-D88E-43FC-AE77-55853F6A99E0}" presName="extraNode" presStyleLbl="node1" presStyleIdx="0" presStyleCnt="4"/>
      <dgm:spPr/>
    </dgm:pt>
    <dgm:pt modelId="{20BA0CB3-4274-408A-B130-567E93E74B70}" type="pres">
      <dgm:prSet presAssocID="{7F2D77BC-D88E-43FC-AE77-55853F6A99E0}" presName="dstNode" presStyleLbl="node1" presStyleIdx="0" presStyleCnt="4"/>
      <dgm:spPr/>
    </dgm:pt>
    <dgm:pt modelId="{314AE063-2B53-42B9-ABE2-F2037B3BD84E}" type="pres">
      <dgm:prSet presAssocID="{EB4F1DC8-5FF6-4D61-80DC-5A8A08FEAD74}" presName="text_1" presStyleLbl="node1" presStyleIdx="0" presStyleCnt="4">
        <dgm:presLayoutVars>
          <dgm:bulletEnabled val="1"/>
        </dgm:presLayoutVars>
      </dgm:prSet>
      <dgm:spPr/>
      <dgm:t>
        <a:bodyPr/>
        <a:lstStyle/>
        <a:p>
          <a:endParaRPr lang="en-US"/>
        </a:p>
      </dgm:t>
    </dgm:pt>
    <dgm:pt modelId="{D0B898E7-8C2C-4032-A9B9-306A6DCD798B}" type="pres">
      <dgm:prSet presAssocID="{EB4F1DC8-5FF6-4D61-80DC-5A8A08FEAD74}" presName="accent_1" presStyleCnt="0"/>
      <dgm:spPr/>
    </dgm:pt>
    <dgm:pt modelId="{90D0B673-91CF-42E6-876C-3E566F2A920D}" type="pres">
      <dgm:prSet presAssocID="{EB4F1DC8-5FF6-4D61-80DC-5A8A08FEAD74}" presName="accentRepeatNode" presStyleLbl="solidFgAcc1" presStyleIdx="0" presStyleCnt="4"/>
      <dgm:spPr/>
    </dgm:pt>
    <dgm:pt modelId="{2ED9CCA0-EB9F-46AC-9EE7-BF83399A7BDD}" type="pres">
      <dgm:prSet presAssocID="{B46C28D7-3B2A-4895-B87D-41CE6A0176E8}" presName="text_2" presStyleLbl="node1" presStyleIdx="1" presStyleCnt="4" custLinFactNeighborY="7611">
        <dgm:presLayoutVars>
          <dgm:bulletEnabled val="1"/>
        </dgm:presLayoutVars>
      </dgm:prSet>
      <dgm:spPr/>
      <dgm:t>
        <a:bodyPr/>
        <a:lstStyle/>
        <a:p>
          <a:endParaRPr lang="en-US"/>
        </a:p>
      </dgm:t>
    </dgm:pt>
    <dgm:pt modelId="{6FE0FBCA-17F2-45C4-A866-A9D58F0A9C2B}" type="pres">
      <dgm:prSet presAssocID="{B46C28D7-3B2A-4895-B87D-41CE6A0176E8}" presName="accent_2" presStyleCnt="0"/>
      <dgm:spPr/>
    </dgm:pt>
    <dgm:pt modelId="{24C48279-828E-47A6-AA9E-189E7CFB7F6C}" type="pres">
      <dgm:prSet presAssocID="{B46C28D7-3B2A-4895-B87D-41CE6A0176E8}" presName="accentRepeatNode" presStyleLbl="solidFgAcc1" presStyleIdx="1" presStyleCnt="4" custLinFactNeighborY="6090"/>
      <dgm:spPr/>
    </dgm:pt>
    <dgm:pt modelId="{00C214A9-475B-4239-956F-F3541862EAC9}" type="pres">
      <dgm:prSet presAssocID="{FC437C95-BA34-4B55-A394-EBA80AF30F08}" presName="text_3" presStyleLbl="node1" presStyleIdx="2" presStyleCnt="4" custLinFactNeighborY="15222">
        <dgm:presLayoutVars>
          <dgm:bulletEnabled val="1"/>
        </dgm:presLayoutVars>
      </dgm:prSet>
      <dgm:spPr/>
      <dgm:t>
        <a:bodyPr/>
        <a:lstStyle/>
        <a:p>
          <a:endParaRPr lang="en-US"/>
        </a:p>
      </dgm:t>
    </dgm:pt>
    <dgm:pt modelId="{F23A2DBB-7D36-461A-A4A9-02F69B621426}" type="pres">
      <dgm:prSet presAssocID="{FC437C95-BA34-4B55-A394-EBA80AF30F08}" presName="accent_3" presStyleCnt="0"/>
      <dgm:spPr/>
    </dgm:pt>
    <dgm:pt modelId="{A063746C-7FB8-4DB7-9C69-510C59A627BE}" type="pres">
      <dgm:prSet presAssocID="{FC437C95-BA34-4B55-A394-EBA80AF30F08}" presName="accentRepeatNode" presStyleLbl="solidFgAcc1" presStyleIdx="2" presStyleCnt="4" custLinFactNeighborY="12180"/>
      <dgm:spPr/>
    </dgm:pt>
    <dgm:pt modelId="{7757D81B-6BE2-4C7F-A3FC-D673DFE7E408}" type="pres">
      <dgm:prSet presAssocID="{1FFC160E-FED1-4157-BB38-F60BF2DB6365}" presName="text_4" presStyleLbl="node1" presStyleIdx="3" presStyleCnt="4" custLinFactNeighborY="5074">
        <dgm:presLayoutVars>
          <dgm:bulletEnabled val="1"/>
        </dgm:presLayoutVars>
      </dgm:prSet>
      <dgm:spPr/>
      <dgm:t>
        <a:bodyPr/>
        <a:lstStyle/>
        <a:p>
          <a:endParaRPr lang="en-US"/>
        </a:p>
      </dgm:t>
    </dgm:pt>
    <dgm:pt modelId="{39E1A770-E8AC-42BF-931A-1B64E93A6755}" type="pres">
      <dgm:prSet presAssocID="{1FFC160E-FED1-4157-BB38-F60BF2DB6365}" presName="accent_4" presStyleCnt="0"/>
      <dgm:spPr/>
    </dgm:pt>
    <dgm:pt modelId="{11070A38-5766-4D9A-BA79-D6E4F1769A37}" type="pres">
      <dgm:prSet presAssocID="{1FFC160E-FED1-4157-BB38-F60BF2DB6365}" presName="accentRepeatNode" presStyleLbl="solidFgAcc1" presStyleIdx="3" presStyleCnt="4" custLinFactNeighborY="4060"/>
      <dgm:spPr/>
    </dgm:pt>
  </dgm:ptLst>
  <dgm:cxnLst>
    <dgm:cxn modelId="{6EE847DF-2ADF-46D7-ABC1-CE40393D0E5B}" srcId="{7F2D77BC-D88E-43FC-AE77-55853F6A99E0}" destId="{EB4F1DC8-5FF6-4D61-80DC-5A8A08FEAD74}" srcOrd="0" destOrd="0" parTransId="{3F7AB091-2C10-4FE2-B367-BD91122307AC}" sibTransId="{0A6962BE-55A3-46FF-9A36-C5673C9E6091}"/>
    <dgm:cxn modelId="{F50C816C-6EAD-497C-AE7E-138DF080958F}" type="presOf" srcId="{B46C28D7-3B2A-4895-B87D-41CE6A0176E8}" destId="{2ED9CCA0-EB9F-46AC-9EE7-BF83399A7BDD}" srcOrd="0" destOrd="0" presId="urn:microsoft.com/office/officeart/2008/layout/VerticalCurvedList"/>
    <dgm:cxn modelId="{70F49993-7E9F-40C2-9CB1-7EACF66505FA}" srcId="{7F2D77BC-D88E-43FC-AE77-55853F6A99E0}" destId="{B46C28D7-3B2A-4895-B87D-41CE6A0176E8}" srcOrd="1" destOrd="0" parTransId="{14A6B9D5-77BA-40A9-BB06-21AA6BEDA61B}" sibTransId="{BEDA42F8-A6C8-40D5-AA1D-4EFD87D6D229}"/>
    <dgm:cxn modelId="{DA8E9012-A757-4C98-8A42-5F6554B1EDD7}" type="presOf" srcId="{7F2D77BC-D88E-43FC-AE77-55853F6A99E0}" destId="{5BA5D41B-0A96-4321-B681-8ACB5CB26F05}" srcOrd="0" destOrd="0" presId="urn:microsoft.com/office/officeart/2008/layout/VerticalCurvedList"/>
    <dgm:cxn modelId="{B5E3C688-499F-430F-B72F-FEA161E5E759}" srcId="{7F2D77BC-D88E-43FC-AE77-55853F6A99E0}" destId="{FC437C95-BA34-4B55-A394-EBA80AF30F08}" srcOrd="2" destOrd="0" parTransId="{CC6C3B96-8CB1-4477-AEF5-A0C285C51F52}" sibTransId="{5EF77545-C171-48CC-9860-543073BE0216}"/>
    <dgm:cxn modelId="{830702E2-B844-484A-B20C-A342F297A943}" type="presOf" srcId="{EB4F1DC8-5FF6-4D61-80DC-5A8A08FEAD74}" destId="{314AE063-2B53-42B9-ABE2-F2037B3BD84E}" srcOrd="0" destOrd="0" presId="urn:microsoft.com/office/officeart/2008/layout/VerticalCurvedList"/>
    <dgm:cxn modelId="{E38095CB-52C7-4077-A192-1D261191C207}" type="presOf" srcId="{1FFC160E-FED1-4157-BB38-F60BF2DB6365}" destId="{7757D81B-6BE2-4C7F-A3FC-D673DFE7E408}" srcOrd="0" destOrd="0" presId="urn:microsoft.com/office/officeart/2008/layout/VerticalCurvedList"/>
    <dgm:cxn modelId="{8F5676F6-247D-4FCA-8C6F-F39B2B05F042}" type="presOf" srcId="{0A6962BE-55A3-46FF-9A36-C5673C9E6091}" destId="{0486ED4A-FB1D-4F0F-B3EE-2FF0C5211747}" srcOrd="0" destOrd="0" presId="urn:microsoft.com/office/officeart/2008/layout/VerticalCurvedList"/>
    <dgm:cxn modelId="{3462D80E-FD94-48C9-9D69-D805C3C51045}" type="presOf" srcId="{FC437C95-BA34-4B55-A394-EBA80AF30F08}" destId="{00C214A9-475B-4239-956F-F3541862EAC9}" srcOrd="0" destOrd="0" presId="urn:microsoft.com/office/officeart/2008/layout/VerticalCurvedList"/>
    <dgm:cxn modelId="{3035984E-D0C5-4800-8B13-4E92D2E753EC}" srcId="{7F2D77BC-D88E-43FC-AE77-55853F6A99E0}" destId="{1FFC160E-FED1-4157-BB38-F60BF2DB6365}" srcOrd="3" destOrd="0" parTransId="{98E44CF2-E4B6-45CF-8F06-5425FE64BCA6}" sibTransId="{0062A0D6-B9B6-4DD3-B212-025FCAC4613F}"/>
    <dgm:cxn modelId="{4186C4F6-99EC-4D7B-A02B-5C3C4C195E57}" type="presParOf" srcId="{5BA5D41B-0A96-4321-B681-8ACB5CB26F05}" destId="{25C8A340-04CA-43AD-AD26-B1949E763160}" srcOrd="0" destOrd="0" presId="urn:microsoft.com/office/officeart/2008/layout/VerticalCurvedList"/>
    <dgm:cxn modelId="{3B656416-E9F3-4654-BE65-D351830040B8}" type="presParOf" srcId="{25C8A340-04CA-43AD-AD26-B1949E763160}" destId="{60F7F44C-550B-4A7E-8D81-C4E3D052DC7D}" srcOrd="0" destOrd="0" presId="urn:microsoft.com/office/officeart/2008/layout/VerticalCurvedList"/>
    <dgm:cxn modelId="{5CDECBE4-22E3-4CA9-BAC9-9E9F8299324E}" type="presParOf" srcId="{60F7F44C-550B-4A7E-8D81-C4E3D052DC7D}" destId="{D0948C02-3ED7-4CB9-A94F-6C70E64C49F1}" srcOrd="0" destOrd="0" presId="urn:microsoft.com/office/officeart/2008/layout/VerticalCurvedList"/>
    <dgm:cxn modelId="{A55802CA-9E47-4298-8499-45C8409BA285}" type="presParOf" srcId="{60F7F44C-550B-4A7E-8D81-C4E3D052DC7D}" destId="{0486ED4A-FB1D-4F0F-B3EE-2FF0C5211747}" srcOrd="1" destOrd="0" presId="urn:microsoft.com/office/officeart/2008/layout/VerticalCurvedList"/>
    <dgm:cxn modelId="{0442E4FF-EB53-47A0-A2B3-1CEEFEC0E381}" type="presParOf" srcId="{60F7F44C-550B-4A7E-8D81-C4E3D052DC7D}" destId="{B34FDAEB-BC38-4323-9167-8688D0982F33}" srcOrd="2" destOrd="0" presId="urn:microsoft.com/office/officeart/2008/layout/VerticalCurvedList"/>
    <dgm:cxn modelId="{B71FDEA6-6336-4B86-B63D-FB37D23ACF64}" type="presParOf" srcId="{60F7F44C-550B-4A7E-8D81-C4E3D052DC7D}" destId="{20BA0CB3-4274-408A-B130-567E93E74B70}" srcOrd="3" destOrd="0" presId="urn:microsoft.com/office/officeart/2008/layout/VerticalCurvedList"/>
    <dgm:cxn modelId="{B5F99DA2-B5F4-405D-8D4B-5CDCB98CE837}" type="presParOf" srcId="{25C8A340-04CA-43AD-AD26-B1949E763160}" destId="{314AE063-2B53-42B9-ABE2-F2037B3BD84E}" srcOrd="1" destOrd="0" presId="urn:microsoft.com/office/officeart/2008/layout/VerticalCurvedList"/>
    <dgm:cxn modelId="{2CA9CE2E-7FF4-4192-A2D9-122DF6CF1B1D}" type="presParOf" srcId="{25C8A340-04CA-43AD-AD26-B1949E763160}" destId="{D0B898E7-8C2C-4032-A9B9-306A6DCD798B}" srcOrd="2" destOrd="0" presId="urn:microsoft.com/office/officeart/2008/layout/VerticalCurvedList"/>
    <dgm:cxn modelId="{D0A7EAF9-5F43-4F59-9F46-D6ADD44D8755}" type="presParOf" srcId="{D0B898E7-8C2C-4032-A9B9-306A6DCD798B}" destId="{90D0B673-91CF-42E6-876C-3E566F2A920D}" srcOrd="0" destOrd="0" presId="urn:microsoft.com/office/officeart/2008/layout/VerticalCurvedList"/>
    <dgm:cxn modelId="{DB067725-0DBD-40E8-9213-4F30F70EA972}" type="presParOf" srcId="{25C8A340-04CA-43AD-AD26-B1949E763160}" destId="{2ED9CCA0-EB9F-46AC-9EE7-BF83399A7BDD}" srcOrd="3" destOrd="0" presId="urn:microsoft.com/office/officeart/2008/layout/VerticalCurvedList"/>
    <dgm:cxn modelId="{2517BE26-0192-41DD-A83E-88878C3AA801}" type="presParOf" srcId="{25C8A340-04CA-43AD-AD26-B1949E763160}" destId="{6FE0FBCA-17F2-45C4-A866-A9D58F0A9C2B}" srcOrd="4" destOrd="0" presId="urn:microsoft.com/office/officeart/2008/layout/VerticalCurvedList"/>
    <dgm:cxn modelId="{91369ABE-D8C7-403C-8DA2-77282B5B647E}" type="presParOf" srcId="{6FE0FBCA-17F2-45C4-A866-A9D58F0A9C2B}" destId="{24C48279-828E-47A6-AA9E-189E7CFB7F6C}" srcOrd="0" destOrd="0" presId="urn:microsoft.com/office/officeart/2008/layout/VerticalCurvedList"/>
    <dgm:cxn modelId="{C323ED19-1AB1-4AD6-9DB2-B1370C534644}" type="presParOf" srcId="{25C8A340-04CA-43AD-AD26-B1949E763160}" destId="{00C214A9-475B-4239-956F-F3541862EAC9}" srcOrd="5" destOrd="0" presId="urn:microsoft.com/office/officeart/2008/layout/VerticalCurvedList"/>
    <dgm:cxn modelId="{8E73D578-9D51-4EAB-BD6E-1FF21DC62A14}" type="presParOf" srcId="{25C8A340-04CA-43AD-AD26-B1949E763160}" destId="{F23A2DBB-7D36-461A-A4A9-02F69B621426}" srcOrd="6" destOrd="0" presId="urn:microsoft.com/office/officeart/2008/layout/VerticalCurvedList"/>
    <dgm:cxn modelId="{2F6FB5BA-7CB2-4D13-BE7D-45AF710A6C37}" type="presParOf" srcId="{F23A2DBB-7D36-461A-A4A9-02F69B621426}" destId="{A063746C-7FB8-4DB7-9C69-510C59A627BE}" srcOrd="0" destOrd="0" presId="urn:microsoft.com/office/officeart/2008/layout/VerticalCurvedList"/>
    <dgm:cxn modelId="{82CB86B1-CD1F-4C85-8234-BE9C457DC033}" type="presParOf" srcId="{25C8A340-04CA-43AD-AD26-B1949E763160}" destId="{7757D81B-6BE2-4C7F-A3FC-D673DFE7E408}" srcOrd="7" destOrd="0" presId="urn:microsoft.com/office/officeart/2008/layout/VerticalCurvedList"/>
    <dgm:cxn modelId="{DED0EB64-7E9E-4C7B-A154-A7CBE2757D7C}" type="presParOf" srcId="{25C8A340-04CA-43AD-AD26-B1949E763160}" destId="{39E1A770-E8AC-42BF-931A-1B64E93A6755}" srcOrd="8" destOrd="0" presId="urn:microsoft.com/office/officeart/2008/layout/VerticalCurvedList"/>
    <dgm:cxn modelId="{EA9BD431-F688-4E12-9962-1ADB2B4A0352}" type="presParOf" srcId="{39E1A770-E8AC-42BF-931A-1B64E93A6755}" destId="{11070A38-5766-4D9A-BA79-D6E4F1769A37}"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86ED4A-FB1D-4F0F-B3EE-2FF0C5211747}">
      <dsp:nvSpPr>
        <dsp:cNvPr id="0" name=""/>
        <dsp:cNvSpPr/>
      </dsp:nvSpPr>
      <dsp:spPr>
        <a:xfrm>
          <a:off x="-2563609" y="-395683"/>
          <a:ext cx="3060459" cy="3060459"/>
        </a:xfrm>
        <a:prstGeom prst="blockArc">
          <a:avLst>
            <a:gd name="adj1" fmla="val 18900000"/>
            <a:gd name="adj2" fmla="val 2700000"/>
            <a:gd name="adj3" fmla="val 706"/>
          </a:avLst>
        </a:prstGeom>
        <a:noFill/>
        <a:ln w="25400" cap="flat" cmpd="sng" algn="ctr">
          <a:solidFill>
            <a:schemeClr val="accent3">
              <a:shade val="60000"/>
              <a:hueOff val="0"/>
              <a:satOff val="0"/>
              <a:lumOff val="0"/>
              <a:alphaOff val="0"/>
            </a:schemeClr>
          </a:solidFill>
          <a:prstDash val="solid"/>
        </a:ln>
        <a:effectLst/>
        <a:sp3d z="-25400" prstMaterial="plastic"/>
      </dsp:spPr>
      <dsp:style>
        <a:lnRef idx="2">
          <a:scrgbClr r="0" g="0" b="0"/>
        </a:lnRef>
        <a:fillRef idx="0">
          <a:scrgbClr r="0" g="0" b="0"/>
        </a:fillRef>
        <a:effectRef idx="0">
          <a:scrgbClr r="0" g="0" b="0"/>
        </a:effectRef>
        <a:fontRef idx="minor">
          <a:schemeClr val="tx1"/>
        </a:fontRef>
      </dsp:style>
    </dsp:sp>
    <dsp:sp modelId="{314AE063-2B53-42B9-ABE2-F2037B3BD84E}">
      <dsp:nvSpPr>
        <dsp:cNvPr id="0" name=""/>
        <dsp:cNvSpPr/>
      </dsp:nvSpPr>
      <dsp:spPr>
        <a:xfrm>
          <a:off x="260882" y="174447"/>
          <a:ext cx="2836479" cy="349077"/>
        </a:xfrm>
        <a:prstGeom prst="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277080" tIns="33020" rIns="33020" bIns="33020" numCol="1" spcCol="1270" anchor="ctr" anchorCtr="0">
          <a:noAutofit/>
        </a:bodyPr>
        <a:lstStyle/>
        <a:p>
          <a:pPr lvl="0" algn="l" defTabSz="577850">
            <a:lnSpc>
              <a:spcPct val="90000"/>
            </a:lnSpc>
            <a:spcBef>
              <a:spcPct val="0"/>
            </a:spcBef>
            <a:spcAft>
              <a:spcPct val="35000"/>
            </a:spcAft>
          </a:pPr>
          <a:r>
            <a:rPr lang="en-US" sz="1300" kern="1200" dirty="0" smtClean="0"/>
            <a:t>Applications, services </a:t>
          </a:r>
          <a:endParaRPr lang="en-US" sz="1300" kern="1200" dirty="0"/>
        </a:p>
      </dsp:txBody>
      <dsp:txXfrm>
        <a:off x="260882" y="174447"/>
        <a:ext cx="2836479" cy="349077"/>
      </dsp:txXfrm>
    </dsp:sp>
    <dsp:sp modelId="{90D0B673-91CF-42E6-876C-3E566F2A920D}">
      <dsp:nvSpPr>
        <dsp:cNvPr id="0" name=""/>
        <dsp:cNvSpPr/>
      </dsp:nvSpPr>
      <dsp:spPr>
        <a:xfrm>
          <a:off x="42709" y="130813"/>
          <a:ext cx="436346" cy="436346"/>
        </a:xfrm>
        <a:prstGeom prst="ellipse">
          <a:avLst/>
        </a:prstGeom>
        <a:solidFill>
          <a:schemeClr val="lt1">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a:sp3d z="152400" prstMaterial="plastic">
          <a:bevelT w="25400" h="25400"/>
          <a:bevelB w="25400" h="25400"/>
        </a:sp3d>
      </dsp:spPr>
      <dsp:style>
        <a:lnRef idx="1">
          <a:scrgbClr r="0" g="0" b="0"/>
        </a:lnRef>
        <a:fillRef idx="1">
          <a:scrgbClr r="0" g="0" b="0"/>
        </a:fillRef>
        <a:effectRef idx="2">
          <a:scrgbClr r="0" g="0" b="0"/>
        </a:effectRef>
        <a:fontRef idx="minor"/>
      </dsp:style>
    </dsp:sp>
    <dsp:sp modelId="{2ED9CCA0-EB9F-46AC-9EE7-BF83399A7BDD}">
      <dsp:nvSpPr>
        <dsp:cNvPr id="0" name=""/>
        <dsp:cNvSpPr/>
      </dsp:nvSpPr>
      <dsp:spPr>
        <a:xfrm>
          <a:off x="461016" y="724722"/>
          <a:ext cx="2636345" cy="349077"/>
        </a:xfrm>
        <a:prstGeom prst="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277080" tIns="33020" rIns="33020" bIns="33020" numCol="1" spcCol="1270" anchor="ctr" anchorCtr="0">
          <a:noAutofit/>
        </a:bodyPr>
        <a:lstStyle/>
        <a:p>
          <a:pPr lvl="0" algn="l" defTabSz="577850">
            <a:lnSpc>
              <a:spcPct val="90000"/>
            </a:lnSpc>
            <a:spcBef>
              <a:spcPct val="0"/>
            </a:spcBef>
            <a:spcAft>
              <a:spcPct val="35000"/>
            </a:spcAft>
          </a:pPr>
          <a:r>
            <a:rPr lang="en-US" sz="1300" kern="1200" dirty="0" smtClean="0"/>
            <a:t>Middleware</a:t>
          </a:r>
          <a:endParaRPr lang="en-US" sz="1300" kern="1200" dirty="0"/>
        </a:p>
      </dsp:txBody>
      <dsp:txXfrm>
        <a:off x="461016" y="724722"/>
        <a:ext cx="2636345" cy="349077"/>
      </dsp:txXfrm>
    </dsp:sp>
    <dsp:sp modelId="{24C48279-828E-47A6-AA9E-189E7CFB7F6C}">
      <dsp:nvSpPr>
        <dsp:cNvPr id="0" name=""/>
        <dsp:cNvSpPr/>
      </dsp:nvSpPr>
      <dsp:spPr>
        <a:xfrm>
          <a:off x="242843" y="681093"/>
          <a:ext cx="436346" cy="436346"/>
        </a:xfrm>
        <a:prstGeom prst="ellipse">
          <a:avLst/>
        </a:prstGeom>
        <a:solidFill>
          <a:schemeClr val="lt1">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a:sp3d z="152400" prstMaterial="plastic">
          <a:bevelT w="25400" h="25400"/>
          <a:bevelB w="25400" h="25400"/>
        </a:sp3d>
      </dsp:spPr>
      <dsp:style>
        <a:lnRef idx="1">
          <a:scrgbClr r="0" g="0" b="0"/>
        </a:lnRef>
        <a:fillRef idx="1">
          <a:scrgbClr r="0" g="0" b="0"/>
        </a:fillRef>
        <a:effectRef idx="2">
          <a:scrgbClr r="0" g="0" b="0"/>
        </a:effectRef>
        <a:fontRef idx="minor"/>
      </dsp:style>
    </dsp:sp>
    <dsp:sp modelId="{00C214A9-475B-4239-956F-F3541862EAC9}">
      <dsp:nvSpPr>
        <dsp:cNvPr id="0" name=""/>
        <dsp:cNvSpPr/>
      </dsp:nvSpPr>
      <dsp:spPr>
        <a:xfrm>
          <a:off x="461016" y="1274997"/>
          <a:ext cx="2636345" cy="349077"/>
        </a:xfrm>
        <a:prstGeom prst="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277080" tIns="33020" rIns="33020" bIns="33020" numCol="1" spcCol="1270" anchor="ctr" anchorCtr="0">
          <a:noAutofit/>
        </a:bodyPr>
        <a:lstStyle/>
        <a:p>
          <a:pPr lvl="0" algn="l" defTabSz="577850">
            <a:lnSpc>
              <a:spcPct val="90000"/>
            </a:lnSpc>
            <a:spcBef>
              <a:spcPct val="0"/>
            </a:spcBef>
            <a:spcAft>
              <a:spcPct val="35000"/>
            </a:spcAft>
          </a:pPr>
          <a:r>
            <a:rPr lang="en-US" sz="1300" kern="1200" dirty="0" smtClean="0"/>
            <a:t>Operating System</a:t>
          </a:r>
          <a:endParaRPr lang="en-US" sz="1300" kern="1200" dirty="0"/>
        </a:p>
      </dsp:txBody>
      <dsp:txXfrm>
        <a:off x="461016" y="1274997"/>
        <a:ext cx="2636345" cy="349077"/>
      </dsp:txXfrm>
    </dsp:sp>
    <dsp:sp modelId="{A063746C-7FB8-4DB7-9C69-510C59A627BE}">
      <dsp:nvSpPr>
        <dsp:cNvPr id="0" name=""/>
        <dsp:cNvSpPr/>
      </dsp:nvSpPr>
      <dsp:spPr>
        <a:xfrm>
          <a:off x="242843" y="1231373"/>
          <a:ext cx="436346" cy="436346"/>
        </a:xfrm>
        <a:prstGeom prst="ellipse">
          <a:avLst/>
        </a:prstGeom>
        <a:solidFill>
          <a:schemeClr val="lt1">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a:sp3d z="152400" prstMaterial="plastic">
          <a:bevelT w="25400" h="25400"/>
          <a:bevelB w="25400" h="25400"/>
        </a:sp3d>
      </dsp:spPr>
      <dsp:style>
        <a:lnRef idx="1">
          <a:scrgbClr r="0" g="0" b="0"/>
        </a:lnRef>
        <a:fillRef idx="1">
          <a:scrgbClr r="0" g="0" b="0"/>
        </a:fillRef>
        <a:effectRef idx="2">
          <a:scrgbClr r="0" g="0" b="0"/>
        </a:effectRef>
        <a:fontRef idx="minor"/>
      </dsp:style>
    </dsp:sp>
    <dsp:sp modelId="{7757D81B-6BE2-4C7F-A3FC-D673DFE7E408}">
      <dsp:nvSpPr>
        <dsp:cNvPr id="0" name=""/>
        <dsp:cNvSpPr/>
      </dsp:nvSpPr>
      <dsp:spPr>
        <a:xfrm>
          <a:off x="260882" y="1763279"/>
          <a:ext cx="2836479" cy="349077"/>
        </a:xfrm>
        <a:prstGeom prst="rect">
          <a:avLst/>
        </a:prstGeom>
        <a:solidFill>
          <a:schemeClr val="lt1">
            <a:hueOff val="0"/>
            <a:satOff val="0"/>
            <a:lumOff val="0"/>
            <a:alphaOff val="0"/>
          </a:schemeClr>
        </a:solidFill>
        <a:ln>
          <a:noFill/>
        </a:ln>
        <a:effectLst>
          <a:outerShdw blurRad="40000" dist="23000" dir="5400000" rotWithShape="0">
            <a:srgbClr val="000000">
              <a:alpha val="35000"/>
            </a:srgbClr>
          </a:outerShdw>
        </a:effectLst>
        <a:sp3d prstMaterial="plastic">
          <a:bevelT w="50800" h="50800"/>
          <a:bevelB w="50800" h="50800"/>
        </a:sp3d>
      </dsp:spPr>
      <dsp:style>
        <a:lnRef idx="0">
          <a:scrgbClr r="0" g="0" b="0"/>
        </a:lnRef>
        <a:fillRef idx="1">
          <a:scrgbClr r="0" g="0" b="0"/>
        </a:fillRef>
        <a:effectRef idx="2">
          <a:scrgbClr r="0" g="0" b="0"/>
        </a:effectRef>
        <a:fontRef idx="minor">
          <a:schemeClr val="lt1"/>
        </a:fontRef>
      </dsp:style>
      <dsp:txBody>
        <a:bodyPr spcFirstLastPara="0" vert="horz" wrap="square" lIns="277080" tIns="33020" rIns="33020" bIns="33020" numCol="1" spcCol="1270" anchor="ctr" anchorCtr="0">
          <a:noAutofit/>
        </a:bodyPr>
        <a:lstStyle/>
        <a:p>
          <a:pPr lvl="0" algn="l" defTabSz="577850">
            <a:lnSpc>
              <a:spcPct val="90000"/>
            </a:lnSpc>
            <a:spcBef>
              <a:spcPct val="0"/>
            </a:spcBef>
            <a:spcAft>
              <a:spcPct val="35000"/>
            </a:spcAft>
          </a:pPr>
          <a:r>
            <a:rPr lang="en-US" sz="1300" kern="1200" dirty="0" smtClean="0"/>
            <a:t>Computer and network hardware</a:t>
          </a:r>
          <a:endParaRPr lang="en-US" sz="1300" kern="1200" dirty="0"/>
        </a:p>
      </dsp:txBody>
      <dsp:txXfrm>
        <a:off x="260882" y="1763279"/>
        <a:ext cx="2836479" cy="349077"/>
      </dsp:txXfrm>
    </dsp:sp>
    <dsp:sp modelId="{11070A38-5766-4D9A-BA79-D6E4F1769A37}">
      <dsp:nvSpPr>
        <dsp:cNvPr id="0" name=""/>
        <dsp:cNvSpPr/>
      </dsp:nvSpPr>
      <dsp:spPr>
        <a:xfrm>
          <a:off x="42709" y="1719648"/>
          <a:ext cx="436346" cy="436346"/>
        </a:xfrm>
        <a:prstGeom prst="ellipse">
          <a:avLst/>
        </a:prstGeom>
        <a:solidFill>
          <a:schemeClr val="lt1">
            <a:hueOff val="0"/>
            <a:satOff val="0"/>
            <a:lumOff val="0"/>
            <a:alphaOff val="0"/>
          </a:schemeClr>
        </a:solidFill>
        <a:ln w="9525" cap="flat" cmpd="sng" algn="ctr">
          <a:solidFill>
            <a:schemeClr val="accent3">
              <a:hueOff val="0"/>
              <a:satOff val="0"/>
              <a:lumOff val="0"/>
              <a:alphaOff val="0"/>
            </a:schemeClr>
          </a:solidFill>
          <a:prstDash val="solid"/>
        </a:ln>
        <a:effectLst>
          <a:outerShdw blurRad="40000" dist="23000" dir="5400000" rotWithShape="0">
            <a:srgbClr val="000000">
              <a:alpha val="35000"/>
            </a:srgbClr>
          </a:outerShdw>
        </a:effectLst>
        <a:sp3d z="152400" prstMaterial="plastic">
          <a:bevelT w="25400" h="25400"/>
          <a:bevelB w="25400" h="25400"/>
        </a:sp3d>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6">
  <dgm:title val=""/>
  <dgm:desc val=""/>
  <dgm:catLst>
    <dgm:cat type="3D" pri="11600"/>
  </dgm:catLst>
  <dgm:scene3d>
    <a:camera prst="perspectiveRelaxedModerately" zoom="92000"/>
    <a:lightRig rig="balanced" dir="t">
      <a:rot lat="0" lon="0" rev="12700000"/>
    </a:lightRig>
  </dgm:scene3d>
  <dgm:styleLbl name="node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z="-54000" prstMaterial="plastic">
      <a:bevelT w="50800" h="50800"/>
      <a:bevelB w="50800" h="50800"/>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z="-2540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fgSibTrans2D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54080" prstMaterial="plastic">
      <a:bevelT w="25400" h="25400"/>
      <a:bevelB w="25400" h="25400"/>
    </dgm:sp3d>
    <dgm:txPr/>
    <dgm:style>
      <a:lnRef idx="1">
        <a:scrgbClr r="0" g="0" b="0"/>
      </a:lnRef>
      <a:fillRef idx="1">
        <a:scrgbClr r="0" g="0" b="0"/>
      </a:fillRef>
      <a:effectRef idx="2">
        <a:scrgbClr r="0" g="0" b="0"/>
      </a:effectRef>
      <a:fontRef idx="minor">
        <a:schemeClr val="lt1"/>
      </a:fontRef>
    </dgm:style>
  </dgm:styleLbl>
  <dgm:styleLbl name="sibTrans1D1">
    <dgm:scene3d>
      <a:camera prst="orthographicFront"/>
      <a:lightRig rig="threePt" dir="t"/>
    </dgm:scene3d>
    <dgm:sp3d z="-25400" prstMaterial="plastic"/>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75000" prstMaterial="plastic"/>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3">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2D4">
    <dgm:scene3d>
      <a:camera prst="orthographicFront"/>
      <a:lightRig rig="threePt" dir="t"/>
    </dgm:scene3d>
    <dgm:sp3d z="-25400" prstMaterial="plastic">
      <a:bevelT w="25400" h="25400"/>
      <a:bevelB w="25400" h="25400"/>
    </dgm:sp3d>
    <dgm:txPr/>
    <dgm:style>
      <a:lnRef idx="0">
        <a:scrgbClr r="0" g="0" b="0"/>
      </a:lnRef>
      <a:fillRef idx="1">
        <a:scrgbClr r="0" g="0" b="0"/>
      </a:fillRef>
      <a:effectRef idx="2">
        <a:scrgbClr r="0" g="0" b="0"/>
      </a:effectRef>
      <a:fontRef idx="minor">
        <a:schemeClr val="lt1"/>
      </a:fontRef>
    </dgm:style>
  </dgm:styleLbl>
  <dgm:styleLbl name="parChTrans1D1">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2">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3">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parChTrans1D4">
    <dgm:scene3d>
      <a:camera prst="orthographicFront"/>
      <a:lightRig rig="threePt" dir="t"/>
    </dgm:scene3d>
    <dgm:sp3d z="-25400" prstMaterial="plastic"/>
    <dgm:txPr/>
    <dgm:style>
      <a:lnRef idx="2">
        <a:scrgbClr r="0" g="0" b="0"/>
      </a:lnRef>
      <a:fillRef idx="0">
        <a:scrgbClr r="0" g="0" b="0"/>
      </a:fillRef>
      <a:effectRef idx="0">
        <a:scrgbClr r="0" g="0" b="0"/>
      </a:effectRef>
      <a:fontRef idx="minor">
        <a:schemeClr val="tx1"/>
      </a:fontRef>
    </dgm:style>
  </dgm:styleLbl>
  <dgm:styleLbl name="fgAcc1">
    <dgm:scene3d>
      <a:camera prst="orthographicFront"/>
      <a:lightRig rig="threePt" dir="t"/>
    </dgm:scene3d>
    <dgm:sp3d z="50080" prstMaterial="plastic">
      <a:bevelT w="25400" h="25400"/>
      <a:bevelB w="25400" h="25400"/>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prstMaterial="plastic">
      <a:bevelT w="50800" h="50800"/>
      <a:bevelB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prstMaterial="plastic">
      <a:bevelT w="25400" h="25400"/>
      <a:bevelB w="25400" h="254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152400" prstMaterial="plastic">
      <a:bevelT w="25400" h="25400"/>
      <a:bevelB w="25400" h="254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z="50080" prstMaterial="plastic">
      <a:bevelT w="25400" h="25400"/>
      <a:bevelB w="25400" h="25400"/>
    </dgm:sp3d>
    <dgm:txPr/>
    <dgm:style>
      <a:lnRef idx="0">
        <a:scrgbClr r="0" g="0" b="0"/>
      </a:lnRef>
      <a:fillRef idx="1">
        <a:scrgbClr r="0" g="0" b="0"/>
      </a:fillRef>
      <a:effectRef idx="2">
        <a:scrgbClr r="0" g="0" b="0"/>
      </a:effectRef>
      <a:fontRef idx="minor"/>
    </dgm:style>
  </dgm:styleLbl>
  <dgm:styleLbl name="alignAccFollowNode1">
    <dgm:scene3d>
      <a:camera prst="orthographicFront"/>
      <a:lightRig rig="threePt" dir="t"/>
    </dgm:scene3d>
    <dgm:sp3d prstMaterial="plastic">
      <a:bevelT w="25400" h="25400"/>
      <a:bevelB w="25400" h="25400"/>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152400" prstMaterial="plastic">
      <a:bevelT w="25400" h="25400"/>
      <a:bevelB w="25400" h="25400"/>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0080" prstMaterial="plastic">
      <a:bevelT w="25400" h="25400"/>
      <a:bevelB w="25400" h="25400"/>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152400" prstMaterial="plastic">
      <a:bevelT w="25400" h="25400"/>
      <a:bevelB w="25400" h="25400"/>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prstMaterial="plastic">
      <a:bevelT w="50800" h="50800"/>
      <a:bevelB w="50800" h="50800"/>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z="-10400" extrusionH="12700" prstMaterial="plastic"/>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0080" prstMaterial="plastic">
      <a:bevelT w="50800" h="50800"/>
      <a:bevelB w="50800" h="50800"/>
    </dgm:sp3d>
    <dgm:txPr/>
    <dgm:style>
      <a:lnRef idx="0">
        <a:scrgbClr r="0" g="0" b="0"/>
      </a:lnRef>
      <a:fillRef idx="1">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1">
        <a:scrgbClr r="0" g="0" b="0"/>
      </a:fillRef>
      <a:effectRef idx="0">
        <a:scrgbClr r="0" g="0" b="0"/>
      </a:effectRef>
      <a:fontRef idx="minor"/>
    </dgm:style>
  </dgm:styleLbl>
</dgm:styleDef>
</file>

<file path=ppt/media/image1.png>
</file>

<file path=ppt/media/image10.jpg>
</file>

<file path=ppt/media/image11.jpeg>
</file>

<file path=ppt/media/image12.jpeg>
</file>

<file path=ppt/media/image13.jpeg>
</file>

<file path=ppt/media/image2.png>
</file>

<file path=ppt/media/image3.png>
</file>

<file path=ppt/media/image4.jpg>
</file>

<file path=ppt/media/image5.jp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i="0"/>
            </a:lvl1pPr>
          </a:lstStyle>
          <a:p>
            <a:endParaRPr lang="en-US"/>
          </a:p>
        </p:txBody>
      </p:sp>
      <p:sp>
        <p:nvSpPr>
          <p:cNvPr id="7171"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eaLnBrk="0" hangingPunct="0">
              <a:defRPr sz="1200" i="0"/>
            </a:lvl1pPr>
          </a:lstStyle>
          <a:p>
            <a:endParaRPr lang="en-US"/>
          </a:p>
        </p:txBody>
      </p:sp>
      <p:sp>
        <p:nvSpPr>
          <p:cNvPr id="153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3"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7174"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eaLnBrk="0" hangingPunct="0">
              <a:defRPr sz="1200" i="0"/>
            </a:lvl1pPr>
          </a:lstStyle>
          <a:p>
            <a:endParaRPr lang="en-US"/>
          </a:p>
        </p:txBody>
      </p:sp>
      <p:sp>
        <p:nvSpPr>
          <p:cNvPr id="7175"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eaLnBrk="0" hangingPunct="0">
              <a:defRPr sz="1200" i="0"/>
            </a:lvl1pPr>
          </a:lstStyle>
          <a:p>
            <a:fld id="{BB602C12-66EF-4824-AE06-B143FAD5F655}" type="slidenum">
              <a:rPr lang="en-US"/>
              <a:pPr/>
              <a:t>‹#›</a:t>
            </a:fld>
            <a:endParaRPr lang="en-US"/>
          </a:p>
        </p:txBody>
      </p:sp>
    </p:spTree>
    <p:extLst>
      <p:ext uri="{BB962C8B-B14F-4D97-AF65-F5344CB8AC3E}">
        <p14:creationId xmlns:p14="http://schemas.microsoft.com/office/powerpoint/2010/main" val="213081023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1pPr>
    <a:lvl2pPr marL="4572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i="1">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i="1">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i="1">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i="1">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fld id="{39EA7096-F4CA-492D-8188-C9D9734CB020}" type="slidenum">
              <a:rPr lang="en-US" sz="1200" i="0"/>
              <a:pPr/>
              <a:t>1</a:t>
            </a:fld>
            <a:endParaRPr lang="en-US" sz="1200" i="0"/>
          </a:p>
        </p:txBody>
      </p:sp>
      <p:sp>
        <p:nvSpPr>
          <p:cNvPr id="16387" name="Rectangle 2"/>
          <p:cNvSpPr>
            <a:spLocks noGrp="1" noRot="1" noChangeAspect="1" noChangeArrowheads="1" noTextEdit="1"/>
          </p:cNvSpPr>
          <p:nvPr>
            <p:ph type="sldImg"/>
          </p:nvPr>
        </p:nvSpPr>
        <p:spPr>
          <a:ln/>
        </p:spPr>
      </p:sp>
      <p:sp>
        <p:nvSpPr>
          <p:cNvPr id="163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smtClean="0">
              <a:latin typeface="Arial" panose="020B0604020202020204" pitchFamily="34" charset="0"/>
              <a:ea typeface="ＭＳ Ｐゴシック" panose="020B0600070205080204" pitchFamily="34" charset="-128"/>
            </a:endParaRPr>
          </a:p>
        </p:txBody>
      </p:sp>
    </p:spTree>
    <p:extLst>
      <p:ext uri="{BB962C8B-B14F-4D97-AF65-F5344CB8AC3E}">
        <p14:creationId xmlns:p14="http://schemas.microsoft.com/office/powerpoint/2010/main" val="3962023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B602C12-66EF-4824-AE06-B143FAD5F655}" type="slidenum">
              <a:rPr lang="en-US" smtClean="0"/>
              <a:pPr/>
              <a:t>2</a:t>
            </a:fld>
            <a:endParaRPr lang="en-US"/>
          </a:p>
        </p:txBody>
      </p:sp>
    </p:spTree>
    <p:extLst>
      <p:ext uri="{BB962C8B-B14F-4D97-AF65-F5344CB8AC3E}">
        <p14:creationId xmlns:p14="http://schemas.microsoft.com/office/powerpoint/2010/main" val="42482128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52"/>
          <p:cNvSpPr>
            <a:spLocks noChangeArrowheads="1"/>
          </p:cNvSpPr>
          <p:nvPr/>
        </p:nvSpPr>
        <p:spPr bwMode="auto">
          <a:xfrm>
            <a:off x="0" y="0"/>
            <a:ext cx="9144000" cy="4648200"/>
          </a:xfrm>
          <a:prstGeom prst="rect">
            <a:avLst/>
          </a:prstGeom>
          <a:solidFill>
            <a:schemeClr val="accent1"/>
          </a:solidFill>
          <a:ln w="9525">
            <a:noFill/>
            <a:miter lim="800000"/>
            <a:headEnd/>
            <a:tailEnd/>
          </a:ln>
        </p:spPr>
        <p:txBody>
          <a:bodyPr wrap="none" anchor="ctr"/>
          <a:lstStyle>
            <a:lvl1pPr eaLnBrk="0" hangingPunct="0">
              <a:defRPr sz="2400" i="1">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i="1">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i="1">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i="1">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endParaRPr lang="en-US"/>
          </a:p>
        </p:txBody>
      </p:sp>
      <p:sp>
        <p:nvSpPr>
          <p:cNvPr id="5" name="Rectangle 30"/>
          <p:cNvSpPr>
            <a:spLocks noChangeArrowheads="1"/>
          </p:cNvSpPr>
          <p:nvPr/>
        </p:nvSpPr>
        <p:spPr bwMode="auto">
          <a:xfrm>
            <a:off x="2212975" y="6100763"/>
            <a:ext cx="184150" cy="457200"/>
          </a:xfrm>
          <a:prstGeom prst="rect">
            <a:avLst/>
          </a:prstGeom>
          <a:noFill/>
          <a:ln w="9525">
            <a:noFill/>
            <a:miter lim="800000"/>
            <a:headEnd/>
            <a:tailEnd/>
          </a:ln>
        </p:spPr>
        <p:txBody>
          <a:bodyPr wrap="none">
            <a:spAutoFit/>
          </a:bodyPr>
          <a:lstStyle>
            <a:lvl1pPr eaLnBrk="0" hangingPunct="0">
              <a:defRPr sz="2400" i="1">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i="1">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i="1">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i="1">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endParaRPr lang="en-US"/>
          </a:p>
        </p:txBody>
      </p:sp>
      <p:sp>
        <p:nvSpPr>
          <p:cNvPr id="6" name="Line 53"/>
          <p:cNvSpPr>
            <a:spLocks noChangeShapeType="1"/>
          </p:cNvSpPr>
          <p:nvPr/>
        </p:nvSpPr>
        <p:spPr bwMode="auto">
          <a:xfrm>
            <a:off x="0" y="4648200"/>
            <a:ext cx="9144000" cy="0"/>
          </a:xfrm>
          <a:prstGeom prst="line">
            <a:avLst/>
          </a:prstGeom>
          <a:noFill/>
          <a:ln w="47625">
            <a:solidFill>
              <a:schemeClr val="tx1"/>
            </a:solidFill>
            <a:round/>
            <a:headEnd/>
            <a:tailEnd/>
          </a:ln>
        </p:spPr>
        <p:txBody>
          <a:bodyPr wrap="none" anchor="ctr"/>
          <a:lstStyle/>
          <a:p>
            <a:pPr eaLnBrk="0" hangingPunct="0">
              <a:defRPr/>
            </a:pPr>
            <a:endParaRPr lang="en-US">
              <a:latin typeface="Arial" charset="0"/>
              <a:ea typeface="ＭＳ Ｐゴシック" pitchFamily="1" charset="-128"/>
              <a:cs typeface="+mn-cs"/>
            </a:endParaRPr>
          </a:p>
        </p:txBody>
      </p:sp>
      <p:sp>
        <p:nvSpPr>
          <p:cNvPr id="7" name="Line 54"/>
          <p:cNvSpPr>
            <a:spLocks noChangeShapeType="1"/>
          </p:cNvSpPr>
          <p:nvPr userDrawn="1"/>
        </p:nvSpPr>
        <p:spPr bwMode="auto">
          <a:xfrm>
            <a:off x="2106613" y="2551113"/>
            <a:ext cx="4903787" cy="0"/>
          </a:xfrm>
          <a:prstGeom prst="line">
            <a:avLst/>
          </a:prstGeom>
          <a:noFill/>
          <a:ln w="9525">
            <a:solidFill>
              <a:schemeClr val="tx1"/>
            </a:solidFill>
            <a:round/>
            <a:headEnd/>
            <a:tailEnd/>
          </a:ln>
        </p:spPr>
        <p:txBody>
          <a:bodyPr wrap="none" anchor="ctr"/>
          <a:lstStyle/>
          <a:p>
            <a:pPr eaLnBrk="0" hangingPunct="0">
              <a:defRPr/>
            </a:pPr>
            <a:endParaRPr lang="en-US">
              <a:latin typeface="Arial" charset="0"/>
              <a:ea typeface="ＭＳ Ｐゴシック" pitchFamily="1" charset="-128"/>
              <a:cs typeface="+mn-cs"/>
            </a:endParaRPr>
          </a:p>
        </p:txBody>
      </p:sp>
      <p:sp>
        <p:nvSpPr>
          <p:cNvPr id="3075" name="Rectangle 3"/>
          <p:cNvSpPr>
            <a:spLocks noGrp="1" noChangeArrowheads="1"/>
          </p:cNvSpPr>
          <p:nvPr>
            <p:ph type="subTitle" idx="1"/>
          </p:nvPr>
        </p:nvSpPr>
        <p:spPr>
          <a:xfrm>
            <a:off x="457200" y="1763713"/>
            <a:ext cx="8226425" cy="508000"/>
          </a:xfrm>
        </p:spPr>
        <p:txBody>
          <a:bodyPr anchor="ctr"/>
          <a:lstStyle>
            <a:lvl1pPr marL="0" indent="0" algn="ctr">
              <a:buFontTx/>
              <a:buNone/>
              <a:defRPr/>
            </a:lvl1pPr>
          </a:lstStyle>
          <a:p>
            <a:r>
              <a:rPr lang="en-US"/>
              <a:t>Click to edit Master subtitle style</a:t>
            </a:r>
          </a:p>
        </p:txBody>
      </p:sp>
      <p:sp>
        <p:nvSpPr>
          <p:cNvPr id="3091" name="Rectangle 19"/>
          <p:cNvSpPr>
            <a:spLocks noGrp="1" noChangeArrowheads="1"/>
          </p:cNvSpPr>
          <p:nvPr>
            <p:ph type="ctrTitle" sz="quarter"/>
          </p:nvPr>
        </p:nvSpPr>
        <p:spPr>
          <a:xfrm>
            <a:off x="455613" y="1014413"/>
            <a:ext cx="8226425" cy="776287"/>
          </a:xfrm>
        </p:spPr>
        <p:txBody>
          <a:bodyPr/>
          <a:lstStyle>
            <a:lvl1pPr algn="ctr">
              <a:defRPr sz="4200" b="0">
                <a:solidFill>
                  <a:schemeClr val="tx1"/>
                </a:solidFill>
              </a:defRPr>
            </a:lvl1pPr>
          </a:lstStyle>
          <a:p>
            <a:r>
              <a:rPr lang="en-US"/>
              <a:t>Click to edit Master title style</a:t>
            </a:r>
          </a:p>
        </p:txBody>
      </p:sp>
    </p:spTree>
    <p:extLst>
      <p:ext uri="{BB962C8B-B14F-4D97-AF65-F5344CB8AC3E}">
        <p14:creationId xmlns:p14="http://schemas.microsoft.com/office/powerpoint/2010/main" val="1513471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sz="1400" i="1">
              <a:solidFill>
                <a:schemeClr val="tx1"/>
              </a:solidFill>
            </a:endParaRPr>
          </a:p>
        </p:txBody>
      </p:sp>
      <p:sp>
        <p:nvSpPr>
          <p:cNvPr id="5" name="Footer Placeholder 4"/>
          <p:cNvSpPr>
            <a:spLocks noGrp="1"/>
          </p:cNvSpPr>
          <p:nvPr>
            <p:ph type="ftr" sz="quarter" idx="11"/>
          </p:nvPr>
        </p:nvSpPr>
        <p:spPr/>
        <p:txBody>
          <a:bodyPr/>
          <a:lstStyle>
            <a:lvl1pPr>
              <a:defRPr/>
            </a:lvl1pPr>
          </a:lstStyle>
          <a:p>
            <a:endParaRPr lang="en-US" sz="1400" i="1">
              <a:solidFill>
                <a:schemeClr val="tx1"/>
              </a:solidFill>
            </a:endParaRPr>
          </a:p>
        </p:txBody>
      </p:sp>
    </p:spTree>
    <p:extLst>
      <p:ext uri="{BB962C8B-B14F-4D97-AF65-F5344CB8AC3E}">
        <p14:creationId xmlns:p14="http://schemas.microsoft.com/office/powerpoint/2010/main" val="2515516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939800"/>
            <a:ext cx="1778000" cy="50800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524000" y="939800"/>
            <a:ext cx="5181600" cy="50800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sz="1400" i="1">
              <a:solidFill>
                <a:schemeClr val="tx1"/>
              </a:solidFill>
            </a:endParaRPr>
          </a:p>
        </p:txBody>
      </p:sp>
      <p:sp>
        <p:nvSpPr>
          <p:cNvPr id="5" name="Footer Placeholder 4"/>
          <p:cNvSpPr>
            <a:spLocks noGrp="1"/>
          </p:cNvSpPr>
          <p:nvPr>
            <p:ph type="ftr" sz="quarter" idx="11"/>
          </p:nvPr>
        </p:nvSpPr>
        <p:spPr/>
        <p:txBody>
          <a:bodyPr/>
          <a:lstStyle>
            <a:lvl1pPr>
              <a:defRPr/>
            </a:lvl1pPr>
          </a:lstStyle>
          <a:p>
            <a:endParaRPr lang="en-US" sz="1400" i="1">
              <a:solidFill>
                <a:schemeClr val="tx1"/>
              </a:solidFill>
            </a:endParaRPr>
          </a:p>
        </p:txBody>
      </p:sp>
    </p:spTree>
    <p:extLst>
      <p:ext uri="{BB962C8B-B14F-4D97-AF65-F5344CB8AC3E}">
        <p14:creationId xmlns:p14="http://schemas.microsoft.com/office/powerpoint/2010/main" val="27714049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sz="1400" i="1" dirty="0">
              <a:solidFill>
                <a:schemeClr val="tx1"/>
              </a:solidFill>
            </a:endParaRPr>
          </a:p>
        </p:txBody>
      </p:sp>
      <p:sp>
        <p:nvSpPr>
          <p:cNvPr id="5" name="Footer Placeholder 4"/>
          <p:cNvSpPr>
            <a:spLocks noGrp="1"/>
          </p:cNvSpPr>
          <p:nvPr>
            <p:ph type="ftr" sz="quarter" idx="11"/>
          </p:nvPr>
        </p:nvSpPr>
        <p:spPr>
          <a:xfrm>
            <a:off x="126206" y="6553200"/>
            <a:ext cx="4953000" cy="304800"/>
          </a:xfrm>
        </p:spPr>
        <p:txBody>
          <a:bodyPr/>
          <a:lstStyle>
            <a:lvl1pPr>
              <a:defRPr/>
            </a:lvl1pPr>
          </a:lstStyle>
          <a:p>
            <a:endParaRPr lang="en-US" sz="1400" i="1" dirty="0">
              <a:solidFill>
                <a:schemeClr val="tx1"/>
              </a:solidFill>
            </a:endParaRPr>
          </a:p>
        </p:txBody>
      </p:sp>
    </p:spTree>
    <p:extLst>
      <p:ext uri="{BB962C8B-B14F-4D97-AF65-F5344CB8AC3E}">
        <p14:creationId xmlns:p14="http://schemas.microsoft.com/office/powerpoint/2010/main" val="2853427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sz="1400" i="1">
              <a:solidFill>
                <a:schemeClr val="tx1"/>
              </a:solidFill>
            </a:endParaRPr>
          </a:p>
        </p:txBody>
      </p:sp>
      <p:sp>
        <p:nvSpPr>
          <p:cNvPr id="5" name="Footer Placeholder 4"/>
          <p:cNvSpPr>
            <a:spLocks noGrp="1"/>
          </p:cNvSpPr>
          <p:nvPr>
            <p:ph type="ftr" sz="quarter" idx="11"/>
          </p:nvPr>
        </p:nvSpPr>
        <p:spPr/>
        <p:txBody>
          <a:bodyPr/>
          <a:lstStyle>
            <a:lvl1pPr>
              <a:defRPr/>
            </a:lvl1pPr>
          </a:lstStyle>
          <a:p>
            <a:endParaRPr lang="en-US" sz="1400" i="1">
              <a:solidFill>
                <a:schemeClr val="tx1"/>
              </a:solidFill>
            </a:endParaRPr>
          </a:p>
        </p:txBody>
      </p:sp>
    </p:spTree>
    <p:extLst>
      <p:ext uri="{BB962C8B-B14F-4D97-AF65-F5344CB8AC3E}">
        <p14:creationId xmlns:p14="http://schemas.microsoft.com/office/powerpoint/2010/main" val="3725379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525588" y="1981200"/>
            <a:ext cx="3478212" cy="4038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981200"/>
            <a:ext cx="3479800" cy="4038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sz="1400" i="1">
              <a:solidFill>
                <a:schemeClr val="tx1"/>
              </a:solidFill>
            </a:endParaRPr>
          </a:p>
        </p:txBody>
      </p:sp>
      <p:sp>
        <p:nvSpPr>
          <p:cNvPr id="6" name="Footer Placeholder 5"/>
          <p:cNvSpPr>
            <a:spLocks noGrp="1"/>
          </p:cNvSpPr>
          <p:nvPr>
            <p:ph type="ftr" sz="quarter" idx="11"/>
          </p:nvPr>
        </p:nvSpPr>
        <p:spPr/>
        <p:txBody>
          <a:bodyPr/>
          <a:lstStyle>
            <a:lvl1pPr>
              <a:defRPr/>
            </a:lvl1pPr>
          </a:lstStyle>
          <a:p>
            <a:endParaRPr lang="en-US" sz="1400" i="1">
              <a:solidFill>
                <a:schemeClr val="tx1"/>
              </a:solidFill>
            </a:endParaRPr>
          </a:p>
        </p:txBody>
      </p:sp>
    </p:spTree>
    <p:extLst>
      <p:ext uri="{BB962C8B-B14F-4D97-AF65-F5344CB8AC3E}">
        <p14:creationId xmlns:p14="http://schemas.microsoft.com/office/powerpoint/2010/main" val="4048863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sz="1400" i="1">
              <a:solidFill>
                <a:schemeClr val="tx1"/>
              </a:solidFill>
            </a:endParaRPr>
          </a:p>
        </p:txBody>
      </p:sp>
      <p:sp>
        <p:nvSpPr>
          <p:cNvPr id="8" name="Footer Placeholder 7"/>
          <p:cNvSpPr>
            <a:spLocks noGrp="1"/>
          </p:cNvSpPr>
          <p:nvPr>
            <p:ph type="ftr" sz="quarter" idx="11"/>
          </p:nvPr>
        </p:nvSpPr>
        <p:spPr/>
        <p:txBody>
          <a:bodyPr/>
          <a:lstStyle>
            <a:lvl1pPr>
              <a:defRPr/>
            </a:lvl1pPr>
          </a:lstStyle>
          <a:p>
            <a:endParaRPr lang="en-US" sz="1400" i="1">
              <a:solidFill>
                <a:schemeClr val="tx1"/>
              </a:solidFill>
            </a:endParaRPr>
          </a:p>
        </p:txBody>
      </p:sp>
    </p:spTree>
    <p:extLst>
      <p:ext uri="{BB962C8B-B14F-4D97-AF65-F5344CB8AC3E}">
        <p14:creationId xmlns:p14="http://schemas.microsoft.com/office/powerpoint/2010/main" val="21919214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sz="1400" i="1">
              <a:solidFill>
                <a:schemeClr val="tx1"/>
              </a:solidFill>
            </a:endParaRPr>
          </a:p>
        </p:txBody>
      </p:sp>
      <p:sp>
        <p:nvSpPr>
          <p:cNvPr id="4" name="Footer Placeholder 3"/>
          <p:cNvSpPr>
            <a:spLocks noGrp="1"/>
          </p:cNvSpPr>
          <p:nvPr>
            <p:ph type="ftr" sz="quarter" idx="11"/>
          </p:nvPr>
        </p:nvSpPr>
        <p:spPr/>
        <p:txBody>
          <a:bodyPr/>
          <a:lstStyle>
            <a:lvl1pPr>
              <a:defRPr/>
            </a:lvl1pPr>
          </a:lstStyle>
          <a:p>
            <a:endParaRPr lang="en-US" sz="1400" i="1">
              <a:solidFill>
                <a:schemeClr val="tx1"/>
              </a:solidFill>
            </a:endParaRPr>
          </a:p>
        </p:txBody>
      </p:sp>
    </p:spTree>
    <p:extLst>
      <p:ext uri="{BB962C8B-B14F-4D97-AF65-F5344CB8AC3E}">
        <p14:creationId xmlns:p14="http://schemas.microsoft.com/office/powerpoint/2010/main" val="3458131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sz="1400" i="1">
              <a:solidFill>
                <a:schemeClr val="tx1"/>
              </a:solidFill>
            </a:endParaRPr>
          </a:p>
        </p:txBody>
      </p:sp>
      <p:sp>
        <p:nvSpPr>
          <p:cNvPr id="3" name="Footer Placeholder 2"/>
          <p:cNvSpPr>
            <a:spLocks noGrp="1"/>
          </p:cNvSpPr>
          <p:nvPr>
            <p:ph type="ftr" sz="quarter" idx="11"/>
          </p:nvPr>
        </p:nvSpPr>
        <p:spPr/>
        <p:txBody>
          <a:bodyPr/>
          <a:lstStyle>
            <a:lvl1pPr>
              <a:defRPr/>
            </a:lvl1pPr>
          </a:lstStyle>
          <a:p>
            <a:endParaRPr lang="en-US" sz="1400" i="1">
              <a:solidFill>
                <a:schemeClr val="tx1"/>
              </a:solidFill>
            </a:endParaRPr>
          </a:p>
        </p:txBody>
      </p:sp>
    </p:spTree>
    <p:extLst>
      <p:ext uri="{BB962C8B-B14F-4D97-AF65-F5344CB8AC3E}">
        <p14:creationId xmlns:p14="http://schemas.microsoft.com/office/powerpoint/2010/main" val="33967760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sz="1400" i="1">
              <a:solidFill>
                <a:schemeClr val="tx1"/>
              </a:solidFill>
            </a:endParaRPr>
          </a:p>
        </p:txBody>
      </p:sp>
      <p:sp>
        <p:nvSpPr>
          <p:cNvPr id="6" name="Footer Placeholder 5"/>
          <p:cNvSpPr>
            <a:spLocks noGrp="1"/>
          </p:cNvSpPr>
          <p:nvPr>
            <p:ph type="ftr" sz="quarter" idx="11"/>
          </p:nvPr>
        </p:nvSpPr>
        <p:spPr/>
        <p:txBody>
          <a:bodyPr/>
          <a:lstStyle>
            <a:lvl1pPr>
              <a:defRPr/>
            </a:lvl1pPr>
          </a:lstStyle>
          <a:p>
            <a:endParaRPr lang="en-US" sz="1400" i="1">
              <a:solidFill>
                <a:schemeClr val="tx1"/>
              </a:solidFill>
            </a:endParaRPr>
          </a:p>
        </p:txBody>
      </p:sp>
    </p:spTree>
    <p:extLst>
      <p:ext uri="{BB962C8B-B14F-4D97-AF65-F5344CB8AC3E}">
        <p14:creationId xmlns:p14="http://schemas.microsoft.com/office/powerpoint/2010/main" val="3959007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sz="1400" i="1">
              <a:solidFill>
                <a:schemeClr val="tx1"/>
              </a:solidFill>
            </a:endParaRPr>
          </a:p>
        </p:txBody>
      </p:sp>
      <p:sp>
        <p:nvSpPr>
          <p:cNvPr id="6" name="Footer Placeholder 5"/>
          <p:cNvSpPr>
            <a:spLocks noGrp="1"/>
          </p:cNvSpPr>
          <p:nvPr>
            <p:ph type="ftr" sz="quarter" idx="11"/>
          </p:nvPr>
        </p:nvSpPr>
        <p:spPr/>
        <p:txBody>
          <a:bodyPr/>
          <a:lstStyle>
            <a:lvl1pPr>
              <a:defRPr/>
            </a:lvl1pPr>
          </a:lstStyle>
          <a:p>
            <a:endParaRPr lang="en-US" sz="1400" i="1">
              <a:solidFill>
                <a:schemeClr val="tx1"/>
              </a:solidFill>
            </a:endParaRPr>
          </a:p>
        </p:txBody>
      </p:sp>
    </p:spTree>
    <p:extLst>
      <p:ext uri="{BB962C8B-B14F-4D97-AF65-F5344CB8AC3E}">
        <p14:creationId xmlns:p14="http://schemas.microsoft.com/office/powerpoint/2010/main" val="28421060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24000" y="939800"/>
            <a:ext cx="711041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1525588" y="1981200"/>
            <a:ext cx="7110412" cy="403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2" name="Rectangle 18"/>
          <p:cNvSpPr>
            <a:spLocks noGrp="1" noChangeArrowheads="1"/>
          </p:cNvSpPr>
          <p:nvPr>
            <p:ph type="dt" sz="half" idx="2"/>
          </p:nvPr>
        </p:nvSpPr>
        <p:spPr bwMode="auto">
          <a:xfrm>
            <a:off x="7315200" y="6248400"/>
            <a:ext cx="1600200" cy="30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i="0">
                <a:solidFill>
                  <a:schemeClr val="bg2"/>
                </a:solidFill>
              </a:defRPr>
            </a:lvl1pPr>
          </a:lstStyle>
          <a:p>
            <a:endParaRPr lang="en-US" sz="1400"/>
          </a:p>
        </p:txBody>
      </p:sp>
      <p:sp>
        <p:nvSpPr>
          <p:cNvPr id="1043" name="Rectangle 19"/>
          <p:cNvSpPr>
            <a:spLocks noGrp="1" noChangeArrowheads="1"/>
          </p:cNvSpPr>
          <p:nvPr>
            <p:ph type="ftr" sz="quarter" idx="3"/>
          </p:nvPr>
        </p:nvSpPr>
        <p:spPr bwMode="auto">
          <a:xfrm>
            <a:off x="228600" y="6248400"/>
            <a:ext cx="4953000" cy="30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eaLnBrk="0" hangingPunct="0">
              <a:defRPr sz="1200" i="0">
                <a:solidFill>
                  <a:schemeClr val="bg2"/>
                </a:solidFill>
              </a:defRPr>
            </a:lvl1pPr>
          </a:lstStyle>
          <a:p>
            <a:endParaRPr lang="en-US" sz="1400"/>
          </a:p>
        </p:txBody>
      </p:sp>
      <p:sp>
        <p:nvSpPr>
          <p:cNvPr id="1065" name="Rectangle 41"/>
          <p:cNvSpPr>
            <a:spLocks noChangeArrowheads="1"/>
          </p:cNvSpPr>
          <p:nvPr/>
        </p:nvSpPr>
        <p:spPr bwMode="auto">
          <a:xfrm>
            <a:off x="0" y="0"/>
            <a:ext cx="9144000" cy="804863"/>
          </a:xfrm>
          <a:prstGeom prst="rect">
            <a:avLst/>
          </a:prstGeom>
          <a:solidFill>
            <a:schemeClr val="accent1"/>
          </a:solidFill>
          <a:ln w="9525">
            <a:noFill/>
            <a:miter lim="800000"/>
            <a:headEnd/>
            <a:tailEnd/>
          </a:ln>
        </p:spPr>
        <p:txBody>
          <a:bodyPr wrap="none" anchor="ctr"/>
          <a:lstStyle>
            <a:lvl1pPr eaLnBrk="0" hangingPunct="0">
              <a:defRPr sz="2400" i="1">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i="1">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i="1">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i="1">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endParaRPr lang="en-US"/>
          </a:p>
        </p:txBody>
      </p:sp>
      <p:sp>
        <p:nvSpPr>
          <p:cNvPr id="1060" name="Line 36"/>
          <p:cNvSpPr>
            <a:spLocks noChangeShapeType="1"/>
          </p:cNvSpPr>
          <p:nvPr/>
        </p:nvSpPr>
        <p:spPr bwMode="auto">
          <a:xfrm>
            <a:off x="0" y="811213"/>
            <a:ext cx="9144000" cy="0"/>
          </a:xfrm>
          <a:prstGeom prst="line">
            <a:avLst/>
          </a:prstGeom>
          <a:noFill/>
          <a:ln w="12700">
            <a:solidFill>
              <a:schemeClr val="tx1"/>
            </a:solidFill>
            <a:round/>
            <a:headEnd/>
            <a:tailEnd/>
          </a:ln>
        </p:spPr>
        <p:txBody>
          <a:bodyPr wrap="none" anchor="ctr"/>
          <a:lstStyle/>
          <a:p>
            <a:pPr eaLnBrk="0" hangingPunct="0">
              <a:defRPr/>
            </a:pPr>
            <a:endParaRPr lang="en-US">
              <a:latin typeface="Arial" charset="0"/>
              <a:ea typeface="ＭＳ Ｐゴシック" pitchFamily="1" charset="-128"/>
              <a:cs typeface="+mn-cs"/>
            </a:endParaRPr>
          </a:p>
        </p:txBody>
      </p:sp>
      <p:sp>
        <p:nvSpPr>
          <p:cNvPr id="1069" name="Rectangle 45"/>
          <p:cNvSpPr>
            <a:spLocks noChangeArrowheads="1"/>
          </p:cNvSpPr>
          <p:nvPr/>
        </p:nvSpPr>
        <p:spPr bwMode="auto">
          <a:xfrm>
            <a:off x="0" y="6775450"/>
            <a:ext cx="9150350" cy="82550"/>
          </a:xfrm>
          <a:prstGeom prst="rect">
            <a:avLst/>
          </a:prstGeom>
          <a:solidFill>
            <a:schemeClr val="tx1"/>
          </a:solidFill>
          <a:ln w="9525">
            <a:noFill/>
            <a:miter lim="800000"/>
            <a:headEnd/>
            <a:tailEnd/>
          </a:ln>
        </p:spPr>
        <p:txBody>
          <a:bodyPr wrap="none" anchor="ctr"/>
          <a:lstStyle>
            <a:lvl1pPr eaLnBrk="0" hangingPunct="0">
              <a:defRPr sz="2400" i="1">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i="1">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i="1">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i="1">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endParaRPr lang="en-US"/>
          </a:p>
        </p:txBody>
      </p:sp>
      <p:pic>
        <p:nvPicPr>
          <p:cNvPr id="14" name="Picture 15"/>
          <p:cNvPicPr>
            <a:picLocks noChangeAspect="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8003250" y="41671"/>
            <a:ext cx="945541" cy="721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72934" y="133092"/>
            <a:ext cx="2632166" cy="630955"/>
          </a:xfrm>
          <a:prstGeom prst="rect">
            <a:avLst/>
          </a:prstGeom>
        </p:spPr>
      </p:pic>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Lst>
  <p:hf sldNum="0" hdr="0" dt="0"/>
  <p:txStyles>
    <p:titleStyle>
      <a:lvl1pPr algn="l" rtl="0" eaLnBrk="0" fontAlgn="base" hangingPunct="0">
        <a:spcBef>
          <a:spcPct val="0"/>
        </a:spcBef>
        <a:spcAft>
          <a:spcPct val="0"/>
        </a:spcAft>
        <a:defRPr sz="3400" b="1">
          <a:solidFill>
            <a:schemeClr val="hlink"/>
          </a:solidFill>
          <a:latin typeface="+mj-lt"/>
          <a:ea typeface="+mj-ea"/>
          <a:cs typeface="+mj-cs"/>
        </a:defRPr>
      </a:lvl1pPr>
      <a:lvl2pPr algn="l" rtl="0" eaLnBrk="0" fontAlgn="base" hangingPunct="0">
        <a:spcBef>
          <a:spcPct val="0"/>
        </a:spcBef>
        <a:spcAft>
          <a:spcPct val="0"/>
        </a:spcAft>
        <a:defRPr sz="3400" b="1">
          <a:solidFill>
            <a:schemeClr val="hlink"/>
          </a:solidFill>
          <a:latin typeface="Arial" charset="0"/>
          <a:ea typeface="ＭＳ Ｐゴシック" pitchFamily="1" charset="-128"/>
        </a:defRPr>
      </a:lvl2pPr>
      <a:lvl3pPr algn="l" rtl="0" eaLnBrk="0" fontAlgn="base" hangingPunct="0">
        <a:spcBef>
          <a:spcPct val="0"/>
        </a:spcBef>
        <a:spcAft>
          <a:spcPct val="0"/>
        </a:spcAft>
        <a:defRPr sz="3400" b="1">
          <a:solidFill>
            <a:schemeClr val="hlink"/>
          </a:solidFill>
          <a:latin typeface="Arial" charset="0"/>
          <a:ea typeface="ＭＳ Ｐゴシック" pitchFamily="1" charset="-128"/>
        </a:defRPr>
      </a:lvl3pPr>
      <a:lvl4pPr algn="l" rtl="0" eaLnBrk="0" fontAlgn="base" hangingPunct="0">
        <a:spcBef>
          <a:spcPct val="0"/>
        </a:spcBef>
        <a:spcAft>
          <a:spcPct val="0"/>
        </a:spcAft>
        <a:defRPr sz="3400" b="1">
          <a:solidFill>
            <a:schemeClr val="hlink"/>
          </a:solidFill>
          <a:latin typeface="Arial" charset="0"/>
          <a:ea typeface="ＭＳ Ｐゴシック" pitchFamily="1" charset="-128"/>
        </a:defRPr>
      </a:lvl4pPr>
      <a:lvl5pPr algn="l" rtl="0" eaLnBrk="0" fontAlgn="base" hangingPunct="0">
        <a:spcBef>
          <a:spcPct val="0"/>
        </a:spcBef>
        <a:spcAft>
          <a:spcPct val="0"/>
        </a:spcAft>
        <a:defRPr sz="3400" b="1">
          <a:solidFill>
            <a:schemeClr val="hlink"/>
          </a:solidFill>
          <a:latin typeface="Arial" charset="0"/>
          <a:ea typeface="ＭＳ Ｐゴシック" pitchFamily="1" charset="-128"/>
        </a:defRPr>
      </a:lvl5pPr>
      <a:lvl6pPr marL="457200" algn="l" rtl="0" fontAlgn="base">
        <a:spcBef>
          <a:spcPct val="0"/>
        </a:spcBef>
        <a:spcAft>
          <a:spcPct val="0"/>
        </a:spcAft>
        <a:defRPr sz="3400" b="1">
          <a:solidFill>
            <a:schemeClr val="hlink"/>
          </a:solidFill>
          <a:latin typeface="Arial" charset="0"/>
          <a:ea typeface="ＭＳ Ｐゴシック" pitchFamily="1" charset="-128"/>
        </a:defRPr>
      </a:lvl6pPr>
      <a:lvl7pPr marL="914400" algn="l" rtl="0" fontAlgn="base">
        <a:spcBef>
          <a:spcPct val="0"/>
        </a:spcBef>
        <a:spcAft>
          <a:spcPct val="0"/>
        </a:spcAft>
        <a:defRPr sz="3400" b="1">
          <a:solidFill>
            <a:schemeClr val="hlink"/>
          </a:solidFill>
          <a:latin typeface="Arial" charset="0"/>
          <a:ea typeface="ＭＳ Ｐゴシック" pitchFamily="1" charset="-128"/>
        </a:defRPr>
      </a:lvl7pPr>
      <a:lvl8pPr marL="1371600" algn="l" rtl="0" fontAlgn="base">
        <a:spcBef>
          <a:spcPct val="0"/>
        </a:spcBef>
        <a:spcAft>
          <a:spcPct val="0"/>
        </a:spcAft>
        <a:defRPr sz="3400" b="1">
          <a:solidFill>
            <a:schemeClr val="hlink"/>
          </a:solidFill>
          <a:latin typeface="Arial" charset="0"/>
          <a:ea typeface="ＭＳ Ｐゴシック" pitchFamily="1" charset="-128"/>
        </a:defRPr>
      </a:lvl8pPr>
      <a:lvl9pPr marL="1828800" algn="l" rtl="0" fontAlgn="base">
        <a:spcBef>
          <a:spcPct val="0"/>
        </a:spcBef>
        <a:spcAft>
          <a:spcPct val="0"/>
        </a:spcAft>
        <a:defRPr sz="3400" b="1">
          <a:solidFill>
            <a:schemeClr val="hlink"/>
          </a:solidFill>
          <a:latin typeface="Arial" charset="0"/>
          <a:ea typeface="ＭＳ Ｐゴシック" pitchFamily="1" charset="-128"/>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jp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Text Box 7"/>
          <p:cNvSpPr>
            <a:spLocks noGrp="1" noChangeArrowheads="1"/>
          </p:cNvSpPr>
          <p:nvPr>
            <p:ph type="ctrTitle"/>
          </p:nvPr>
        </p:nvSpPr>
        <p:spPr>
          <a:xfrm>
            <a:off x="0" y="1143000"/>
            <a:ext cx="9144000" cy="1157287"/>
          </a:xfrm>
        </p:spPr>
        <p:txBody>
          <a:bodyPr/>
          <a:lstStyle/>
          <a:p>
            <a:r>
              <a:rPr lang="en-AU" sz="4000" b="1" dirty="0">
                <a:solidFill>
                  <a:srgbClr val="CC3300"/>
                </a:solidFill>
                <a:latin typeface="Arial" panose="020B0604020202020204" pitchFamily="34" charset="0"/>
              </a:rPr>
              <a:t>Multi-layer provenance framework </a:t>
            </a:r>
            <a:br>
              <a:rPr lang="en-AU" sz="4000" b="1" dirty="0">
                <a:solidFill>
                  <a:srgbClr val="CC3300"/>
                </a:solidFill>
                <a:latin typeface="Arial" panose="020B0604020202020204" pitchFamily="34" charset="0"/>
              </a:rPr>
            </a:br>
            <a:r>
              <a:rPr lang="en-AU" sz="4000" b="1" dirty="0">
                <a:solidFill>
                  <a:srgbClr val="CC3300"/>
                </a:solidFill>
                <a:latin typeface="Arial" panose="020B0604020202020204" pitchFamily="34" charset="0"/>
              </a:rPr>
              <a:t>for job distributed </a:t>
            </a:r>
            <a:r>
              <a:rPr lang="en-AU" sz="4000" b="1" dirty="0" smtClean="0">
                <a:solidFill>
                  <a:srgbClr val="CC3300"/>
                </a:solidFill>
                <a:latin typeface="Arial" panose="020B0604020202020204" pitchFamily="34" charset="0"/>
              </a:rPr>
              <a:t>system</a:t>
            </a:r>
            <a:br>
              <a:rPr lang="en-AU" sz="4000" b="1" dirty="0" smtClean="0">
                <a:solidFill>
                  <a:srgbClr val="CC3300"/>
                </a:solidFill>
                <a:latin typeface="Arial" panose="020B0604020202020204" pitchFamily="34" charset="0"/>
              </a:rPr>
            </a:br>
            <a:endParaRPr lang="en-US" sz="2000" dirty="0" smtClean="0"/>
          </a:p>
        </p:txBody>
      </p:sp>
      <p:sp>
        <p:nvSpPr>
          <p:cNvPr id="13316" name="Text Box 10"/>
          <p:cNvSpPr txBox="1">
            <a:spLocks noChangeArrowheads="1"/>
          </p:cNvSpPr>
          <p:nvPr/>
        </p:nvSpPr>
        <p:spPr bwMode="auto">
          <a:xfrm>
            <a:off x="458787" y="2743200"/>
            <a:ext cx="8226425" cy="144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i="1">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i="1">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i="1">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i="1">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ctr"/>
            <a:r>
              <a:rPr lang="en-US" i="0" dirty="0" err="1" smtClean="0"/>
              <a:t>Quan</a:t>
            </a:r>
            <a:r>
              <a:rPr lang="en-US" i="0" dirty="0" smtClean="0"/>
              <a:t> Zhou</a:t>
            </a:r>
          </a:p>
          <a:p>
            <a:pPr algn="ctr"/>
            <a:r>
              <a:rPr lang="en-US" i="0" dirty="0" smtClean="0"/>
              <a:t>quzhou@indiana.edu</a:t>
            </a:r>
          </a:p>
          <a:p>
            <a:pPr algn="ctr"/>
            <a:r>
              <a:rPr lang="en-US" i="0" dirty="0" smtClean="0"/>
              <a:t>Indiana University Bloomington</a:t>
            </a:r>
          </a:p>
          <a:p>
            <a:pPr algn="ctr"/>
            <a:endParaRPr lang="en-US" i="0" dirty="0"/>
          </a:p>
        </p:txBody>
      </p:sp>
      <p:sp>
        <p:nvSpPr>
          <p:cNvPr id="13317" name="Rectangle 22"/>
          <p:cNvSpPr>
            <a:spLocks noChangeArrowheads="1"/>
          </p:cNvSpPr>
          <p:nvPr/>
        </p:nvSpPr>
        <p:spPr bwMode="auto">
          <a:xfrm>
            <a:off x="458786" y="4176713"/>
            <a:ext cx="822642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2400" i="1">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sz="2400" i="1">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sz="2400" i="1">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sz="2400" i="1">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sz="2400" i="1">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i="1">
                <a:solidFill>
                  <a:schemeClr val="tx1"/>
                </a:solidFill>
                <a:latin typeface="Arial" panose="020B0604020202020204" pitchFamily="34" charset="0"/>
                <a:ea typeface="ＭＳ Ｐゴシック" panose="020B0600070205080204" pitchFamily="34" charset="-128"/>
              </a:defRPr>
            </a:lvl9pPr>
          </a:lstStyle>
          <a:p>
            <a:pPr algn="ctr"/>
            <a:fld id="{C473F1C1-93BE-4E32-BE36-797CCC8CC412}" type="datetime4">
              <a:rPr lang="en-US" sz="1400"/>
              <a:pPr algn="ctr"/>
              <a:t>April 4, 2014</a:t>
            </a:fld>
            <a:endParaRPr lang="en-US" sz="2000" dirty="0"/>
          </a:p>
        </p:txBody>
      </p:sp>
      <p:pic>
        <p:nvPicPr>
          <p:cNvPr id="8" name="Picture 40"/>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133600" y="5321022"/>
            <a:ext cx="3098800" cy="746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5"/>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410200" y="4950983"/>
            <a:ext cx="1765300" cy="1347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3357" y="723900"/>
            <a:ext cx="7110413" cy="1143000"/>
          </a:xfrm>
        </p:spPr>
        <p:txBody>
          <a:bodyPr/>
          <a:lstStyle/>
          <a:p>
            <a:r>
              <a:rPr lang="en-US" dirty="0" smtClean="0"/>
              <a:t>Acknowledgements</a:t>
            </a:r>
            <a:endParaRPr lang="en-US" dirty="0"/>
          </a:p>
        </p:txBody>
      </p:sp>
      <p:sp>
        <p:nvSpPr>
          <p:cNvPr id="3" name="Content Placeholder 2"/>
          <p:cNvSpPr>
            <a:spLocks noGrp="1"/>
          </p:cNvSpPr>
          <p:nvPr>
            <p:ph idx="1"/>
          </p:nvPr>
        </p:nvSpPr>
        <p:spPr>
          <a:xfrm>
            <a:off x="204787" y="1752600"/>
            <a:ext cx="8382000" cy="4686300"/>
          </a:xfrm>
        </p:spPr>
        <p:txBody>
          <a:bodyPr/>
          <a:lstStyle/>
          <a:p>
            <a:pPr marL="0" indent="0">
              <a:buNone/>
            </a:pPr>
            <a:r>
              <a:rPr lang="en-US" dirty="0" smtClean="0">
                <a:cs typeface="Times New Roman" panose="02020603050405020304" pitchFamily="18" charset="0"/>
              </a:rPr>
              <a:t>This work is funded in part by the National Science Foundation OCI 1148359. We thank Craig Mattocks of the National Hurricane Center, Miami, Florida for his expertise with the Sea, Lake and Overland Surges from Hurricanes (SLOSH) model and Doug </a:t>
            </a:r>
            <a:r>
              <a:rPr lang="en-US" dirty="0" err="1" smtClean="0">
                <a:cs typeface="Times New Roman" panose="02020603050405020304" pitchFamily="18" charset="0"/>
              </a:rPr>
              <a:t>Thain</a:t>
            </a:r>
            <a:r>
              <a:rPr lang="en-US" dirty="0" smtClean="0">
                <a:cs typeface="Times New Roman" panose="02020603050405020304" pitchFamily="18" charset="0"/>
              </a:rPr>
              <a:t> of Notre Dame for sharing datasets that run on </a:t>
            </a:r>
            <a:r>
              <a:rPr lang="en-US" dirty="0" err="1" smtClean="0">
                <a:cs typeface="Times New Roman" panose="02020603050405020304" pitchFamily="18" charset="0"/>
              </a:rPr>
              <a:t>WorkQueue</a:t>
            </a:r>
            <a:r>
              <a:rPr lang="en-US" dirty="0" smtClean="0">
                <a:cs typeface="Times New Roman" panose="02020603050405020304" pitchFamily="18" charset="0"/>
              </a:rPr>
              <a:t>. </a:t>
            </a:r>
            <a:br>
              <a:rPr lang="en-US" dirty="0" smtClean="0">
                <a:cs typeface="Times New Roman" panose="02020603050405020304" pitchFamily="18" charset="0"/>
              </a:rPr>
            </a:br>
            <a:endParaRPr lang="en-US" dirty="0" smtClean="0">
              <a:cs typeface="Times New Roman" panose="02020603050405020304" pitchFamily="18" charset="0"/>
            </a:endParaRPr>
          </a:p>
          <a:p>
            <a:endParaRPr lang="en-US" dirty="0"/>
          </a:p>
        </p:txBody>
      </p:sp>
      <p:sp>
        <p:nvSpPr>
          <p:cNvPr id="9" name="Footer Placeholder 8"/>
          <p:cNvSpPr>
            <a:spLocks noGrp="1"/>
          </p:cNvSpPr>
          <p:nvPr>
            <p:ph type="ftr" sz="quarter" idx="11"/>
          </p:nvPr>
        </p:nvSpPr>
        <p:spPr/>
        <p:txBody>
          <a:bodyPr/>
          <a:lstStyle/>
          <a:p>
            <a:r>
              <a:rPr lang="en-US" sz="1400" dirty="0" smtClean="0">
                <a:solidFill>
                  <a:schemeClr val="tx1"/>
                </a:solidFill>
              </a:rPr>
              <a:t>10/10</a:t>
            </a:r>
            <a:endParaRPr lang="en-US" sz="1400" dirty="0">
              <a:solidFill>
                <a:schemeClr val="tx1"/>
              </a:solidFill>
            </a:endParaRPr>
          </a:p>
        </p:txBody>
      </p:sp>
    </p:spTree>
    <p:extLst>
      <p:ext uri="{BB962C8B-B14F-4D97-AF65-F5344CB8AC3E}">
        <p14:creationId xmlns:p14="http://schemas.microsoft.com/office/powerpoint/2010/main" val="1452043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 y="834628"/>
            <a:ext cx="7886700" cy="994172"/>
          </a:xfrm>
        </p:spPr>
        <p:txBody>
          <a:bodyPr/>
          <a:lstStyle/>
          <a:p>
            <a:r>
              <a:rPr lang="en-US" dirty="0" smtClean="0"/>
              <a:t>Motivation</a:t>
            </a:r>
            <a:endParaRPr lang="en-US" dirty="0"/>
          </a:p>
        </p:txBody>
      </p:sp>
      <p:sp>
        <p:nvSpPr>
          <p:cNvPr id="3" name="Content Placeholder 2"/>
          <p:cNvSpPr>
            <a:spLocks noGrp="1"/>
          </p:cNvSpPr>
          <p:nvPr>
            <p:ph idx="1"/>
          </p:nvPr>
        </p:nvSpPr>
        <p:spPr>
          <a:xfrm>
            <a:off x="198120" y="1828800"/>
            <a:ext cx="7886700" cy="3263504"/>
          </a:xfrm>
        </p:spPr>
        <p:txBody>
          <a:bodyPr>
            <a:noAutofit/>
          </a:bodyPr>
          <a:lstStyle/>
          <a:p>
            <a:r>
              <a:rPr lang="en-US" sz="1600" dirty="0" smtClean="0"/>
              <a:t>Global information is expensive in distributed environment</a:t>
            </a:r>
          </a:p>
          <a:p>
            <a:pPr lvl="2"/>
            <a:r>
              <a:rPr lang="en-US" altLang="zh-CN" sz="1400" dirty="0" smtClean="0">
                <a:cs typeface="Times New Roman" panose="02020603050405020304" pitchFamily="18" charset="0"/>
              </a:rPr>
              <a:t>M</a:t>
            </a:r>
            <a:r>
              <a:rPr lang="en-US" sz="1400" dirty="0" smtClean="0">
                <a:cs typeface="Times New Roman" panose="02020603050405020304" pitchFamily="18" charset="0"/>
              </a:rPr>
              <a:t>ulti-layer </a:t>
            </a:r>
            <a:r>
              <a:rPr lang="en-US" sz="1400" dirty="0">
                <a:cs typeface="Times New Roman" panose="02020603050405020304" pitchFamily="18" charset="0"/>
              </a:rPr>
              <a:t>software stacks and distributed knowledge</a:t>
            </a:r>
            <a:r>
              <a:rPr lang="en-US" sz="1400" dirty="0" smtClean="0"/>
              <a:t> </a:t>
            </a:r>
            <a:endParaRPr lang="en-US" sz="1400" dirty="0" smtClean="0"/>
          </a:p>
          <a:p>
            <a:pPr lvl="2"/>
            <a:r>
              <a:rPr lang="en-US" sz="1400" dirty="0" smtClean="0"/>
              <a:t>Massive overhead to infer correlation between events or activities in varied layers</a:t>
            </a:r>
          </a:p>
          <a:p>
            <a:pPr marL="685800" lvl="2" indent="0">
              <a:buNone/>
            </a:pPr>
            <a:endParaRPr lang="en-US" sz="1400" dirty="0" smtClean="0"/>
          </a:p>
          <a:p>
            <a:r>
              <a:rPr lang="en-US" sz="1600" dirty="0" smtClean="0"/>
              <a:t>Enable provenance-based failure tracing and data lineage tracking</a:t>
            </a:r>
          </a:p>
          <a:p>
            <a:pPr lvl="2"/>
            <a:r>
              <a:rPr lang="en-US" sz="1400" dirty="0" smtClean="0"/>
              <a:t>Data management requirements in data driven scientific workflows</a:t>
            </a:r>
          </a:p>
          <a:p>
            <a:pPr lvl="2"/>
            <a:r>
              <a:rPr lang="en-US" sz="1400" dirty="0" smtClean="0"/>
              <a:t>Failure tracing and diagnose requirements in highly distributed system</a:t>
            </a:r>
          </a:p>
          <a:p>
            <a:pPr marL="685800" lvl="2" indent="0">
              <a:buNone/>
            </a:pPr>
            <a:endParaRPr lang="en-US" sz="1400" dirty="0" smtClean="0"/>
          </a:p>
          <a:p>
            <a:r>
              <a:rPr lang="en-US" sz="1600" dirty="0" smtClean="0"/>
              <a:t>Examine </a:t>
            </a:r>
            <a:r>
              <a:rPr lang="en-US" sz="1600" dirty="0"/>
              <a:t>the quality and usefulness of provenance that can be collected by middleware and platform provenance only</a:t>
            </a:r>
            <a:endParaRPr lang="en-US" sz="1600" dirty="0" smtClean="0"/>
          </a:p>
          <a:p>
            <a:endParaRPr lang="en-US" sz="1600" dirty="0"/>
          </a:p>
          <a:p>
            <a:endParaRPr lang="en-US" sz="1600" dirty="0" smtClean="0"/>
          </a:p>
          <a:p>
            <a:pPr marL="0" indent="0">
              <a:buNone/>
            </a:pPr>
            <a:endParaRPr lang="en-US" sz="1600" dirty="0" smtClean="0"/>
          </a:p>
          <a:p>
            <a:pPr marL="0" indent="0">
              <a:buNone/>
            </a:pPr>
            <a:r>
              <a:rPr lang="en-US" sz="1600" dirty="0"/>
              <a:t>	</a:t>
            </a:r>
            <a:r>
              <a:rPr lang="en-US" sz="1600" dirty="0" smtClean="0"/>
              <a:t>	</a:t>
            </a:r>
            <a:endParaRPr lang="en-US" sz="16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0" y="4724400"/>
            <a:ext cx="2767493" cy="1859561"/>
          </a:xfrm>
          <a:prstGeom prst="rect">
            <a:avLst/>
          </a:prstGeom>
        </p:spPr>
      </p:pic>
      <p:graphicFrame>
        <p:nvGraphicFramePr>
          <p:cNvPr id="6" name="Diagram 5"/>
          <p:cNvGraphicFramePr/>
          <p:nvPr>
            <p:extLst>
              <p:ext uri="{D42A27DB-BD31-4B8C-83A1-F6EECF244321}">
                <p14:modId xmlns:p14="http://schemas.microsoft.com/office/powerpoint/2010/main" val="2184384180"/>
              </p:ext>
            </p:extLst>
          </p:nvPr>
        </p:nvGraphicFramePr>
        <p:xfrm>
          <a:off x="4329593" y="4519634"/>
          <a:ext cx="3124200" cy="226909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1" name="Footer Placeholder 10"/>
          <p:cNvSpPr>
            <a:spLocks noGrp="1"/>
          </p:cNvSpPr>
          <p:nvPr>
            <p:ph type="ftr" sz="quarter" idx="11"/>
          </p:nvPr>
        </p:nvSpPr>
        <p:spPr/>
        <p:txBody>
          <a:bodyPr/>
          <a:lstStyle/>
          <a:p>
            <a:r>
              <a:rPr lang="en-US" sz="1400" dirty="0" smtClean="0">
                <a:solidFill>
                  <a:schemeClr val="tx1"/>
                </a:solidFill>
              </a:rPr>
              <a:t>2/10</a:t>
            </a:r>
            <a:endParaRPr lang="en-US" sz="1400" dirty="0">
              <a:solidFill>
                <a:schemeClr val="tx1"/>
              </a:solidFill>
            </a:endParaRPr>
          </a:p>
        </p:txBody>
      </p:sp>
    </p:spTree>
    <p:extLst>
      <p:ext uri="{BB962C8B-B14F-4D97-AF65-F5344CB8AC3E}">
        <p14:creationId xmlns:p14="http://schemas.microsoft.com/office/powerpoint/2010/main" val="38416086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662555"/>
            <a:ext cx="7110413" cy="1143000"/>
          </a:xfrm>
        </p:spPr>
        <p:txBody>
          <a:bodyPr/>
          <a:lstStyle/>
          <a:p>
            <a:r>
              <a:rPr lang="en-US" dirty="0" smtClean="0"/>
              <a:t>Methodology</a:t>
            </a:r>
            <a:endParaRPr lang="en-US" dirty="0"/>
          </a:p>
        </p:txBody>
      </p:sp>
      <p:sp>
        <p:nvSpPr>
          <p:cNvPr id="3" name="Content Placeholder 2"/>
          <p:cNvSpPr>
            <a:spLocks noGrp="1"/>
          </p:cNvSpPr>
          <p:nvPr>
            <p:ph idx="1"/>
          </p:nvPr>
        </p:nvSpPr>
        <p:spPr>
          <a:xfrm>
            <a:off x="361262" y="1786505"/>
            <a:ext cx="7110412" cy="4038600"/>
          </a:xfrm>
        </p:spPr>
        <p:txBody>
          <a:bodyPr>
            <a:noAutofit/>
          </a:bodyPr>
          <a:lstStyle/>
          <a:p>
            <a:r>
              <a:rPr lang="en-US" sz="2000" dirty="0" smtClean="0"/>
              <a:t>Provenance-aware middleware</a:t>
            </a:r>
          </a:p>
          <a:p>
            <a:pPr lvl="2"/>
            <a:r>
              <a:rPr lang="en-US" sz="1800" dirty="0" smtClean="0"/>
              <a:t>Middleware wrapper script</a:t>
            </a:r>
          </a:p>
          <a:p>
            <a:r>
              <a:rPr lang="en-US" sz="2000" dirty="0" smtClean="0"/>
              <a:t>Provenance adaptor</a:t>
            </a:r>
          </a:p>
          <a:p>
            <a:pPr lvl="2"/>
            <a:r>
              <a:rPr lang="en-US" sz="1800" dirty="0" smtClean="0"/>
              <a:t>Log collection</a:t>
            </a:r>
          </a:p>
          <a:p>
            <a:pPr lvl="2"/>
            <a:r>
              <a:rPr lang="en-US" sz="1800" dirty="0" smtClean="0"/>
              <a:t>Keyword searching</a:t>
            </a:r>
          </a:p>
          <a:p>
            <a:pPr lvl="2"/>
            <a:r>
              <a:rPr lang="en-US" sz="1800" dirty="0" smtClean="0"/>
              <a:t>Information retrieval</a:t>
            </a:r>
          </a:p>
          <a:p>
            <a:r>
              <a:rPr lang="en-US" sz="2000" dirty="0" smtClean="0"/>
              <a:t>Correlation inference engine</a:t>
            </a:r>
          </a:p>
          <a:p>
            <a:pPr lvl="2"/>
            <a:r>
              <a:rPr lang="en-US" sz="1800" dirty="0" smtClean="0"/>
              <a:t>Timestamp similarity</a:t>
            </a:r>
          </a:p>
          <a:p>
            <a:pPr lvl="2"/>
            <a:r>
              <a:rPr lang="en-US" sz="1800" dirty="0" smtClean="0"/>
              <a:t>Data flow similarity</a:t>
            </a:r>
          </a:p>
          <a:p>
            <a:r>
              <a:rPr lang="en-US" sz="2000" dirty="0" smtClean="0"/>
              <a:t>Provenance storage</a:t>
            </a:r>
          </a:p>
          <a:p>
            <a:pPr lvl="2"/>
            <a:r>
              <a:rPr lang="en-US" sz="1800" dirty="0" smtClean="0"/>
              <a:t>Raw data to provenance conversion</a:t>
            </a:r>
          </a:p>
          <a:p>
            <a:pPr lvl="2"/>
            <a:r>
              <a:rPr lang="en-US" sz="1800" dirty="0" smtClean="0"/>
              <a:t>Karma Provenance Repository</a:t>
            </a:r>
            <a:endParaRPr lang="en-US" sz="18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88525" y="1676400"/>
            <a:ext cx="4755475" cy="3383821"/>
          </a:xfrm>
          <a:prstGeom prst="rect">
            <a:avLst/>
          </a:prstGeom>
        </p:spPr>
      </p:pic>
      <p:sp>
        <p:nvSpPr>
          <p:cNvPr id="10" name="Footer Placeholder 9"/>
          <p:cNvSpPr>
            <a:spLocks noGrp="1"/>
          </p:cNvSpPr>
          <p:nvPr>
            <p:ph type="ftr" sz="quarter" idx="11"/>
          </p:nvPr>
        </p:nvSpPr>
        <p:spPr>
          <a:xfrm>
            <a:off x="304800" y="6526530"/>
            <a:ext cx="4953000" cy="304800"/>
          </a:xfrm>
        </p:spPr>
        <p:txBody>
          <a:bodyPr/>
          <a:lstStyle/>
          <a:p>
            <a:r>
              <a:rPr lang="en-US" sz="1400" dirty="0" smtClean="0">
                <a:solidFill>
                  <a:schemeClr val="tx1"/>
                </a:solidFill>
              </a:rPr>
              <a:t>3/10</a:t>
            </a:r>
            <a:endParaRPr lang="en-US" sz="1400" dirty="0">
              <a:solidFill>
                <a:schemeClr val="tx1"/>
              </a:solidFill>
            </a:endParaRPr>
          </a:p>
        </p:txBody>
      </p:sp>
    </p:spTree>
    <p:extLst>
      <p:ext uri="{BB962C8B-B14F-4D97-AF65-F5344CB8AC3E}">
        <p14:creationId xmlns:p14="http://schemas.microsoft.com/office/powerpoint/2010/main" val="10463612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177262" y="651704"/>
            <a:ext cx="7886700" cy="994172"/>
          </a:xfrm>
        </p:spPr>
        <p:txBody>
          <a:bodyPr/>
          <a:lstStyle/>
          <a:p>
            <a:r>
              <a:rPr lang="en-US" dirty="0" smtClean="0"/>
              <a:t>Application Cases</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410200" y="1288496"/>
            <a:ext cx="2574124" cy="2224044"/>
          </a:xfr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57800" y="4217367"/>
            <a:ext cx="2543109" cy="1762909"/>
          </a:xfrm>
          <a:prstGeom prst="rect">
            <a:avLst/>
          </a:prstGeom>
        </p:spPr>
      </p:pic>
      <p:sp>
        <p:nvSpPr>
          <p:cNvPr id="7" name="TextBox 6"/>
          <p:cNvSpPr txBox="1"/>
          <p:nvPr/>
        </p:nvSpPr>
        <p:spPr>
          <a:xfrm>
            <a:off x="168761" y="5980277"/>
            <a:ext cx="4320212" cy="584775"/>
          </a:xfrm>
          <a:prstGeom prst="rect">
            <a:avLst/>
          </a:prstGeom>
          <a:noFill/>
        </p:spPr>
        <p:txBody>
          <a:bodyPr wrap="square" rtlCol="0">
            <a:spAutoFit/>
          </a:bodyPr>
          <a:lstStyle/>
          <a:p>
            <a:r>
              <a:rPr lang="en-US" sz="1600" dirty="0"/>
              <a:t>Fig. 3 BLAST workflow (Input size: 8.4 GB; Used workers: 10)</a:t>
            </a:r>
          </a:p>
        </p:txBody>
      </p:sp>
      <p:sp>
        <p:nvSpPr>
          <p:cNvPr id="8" name="TextBox 7"/>
          <p:cNvSpPr txBox="1"/>
          <p:nvPr/>
        </p:nvSpPr>
        <p:spPr>
          <a:xfrm>
            <a:off x="4671048" y="3617787"/>
            <a:ext cx="4320212" cy="584775"/>
          </a:xfrm>
          <a:prstGeom prst="rect">
            <a:avLst/>
          </a:prstGeom>
          <a:noFill/>
        </p:spPr>
        <p:txBody>
          <a:bodyPr wrap="square" rtlCol="0">
            <a:spAutoFit/>
          </a:bodyPr>
          <a:lstStyle/>
          <a:p>
            <a:r>
              <a:rPr lang="en-US" sz="1600" dirty="0"/>
              <a:t>Fig. 2 BWA workflow (Input size: 6.5 GB; Used workers: 10)</a:t>
            </a:r>
          </a:p>
        </p:txBody>
      </p:sp>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1552" y="4533243"/>
            <a:ext cx="4038928" cy="1127349"/>
          </a:xfrm>
          <a:prstGeom prst="rect">
            <a:avLst/>
          </a:prstGeom>
        </p:spPr>
      </p:pic>
      <p:sp>
        <p:nvSpPr>
          <p:cNvPr id="10" name="TextBox 9"/>
          <p:cNvSpPr txBox="1"/>
          <p:nvPr/>
        </p:nvSpPr>
        <p:spPr>
          <a:xfrm>
            <a:off x="4659618" y="6038489"/>
            <a:ext cx="4433076" cy="584775"/>
          </a:xfrm>
          <a:prstGeom prst="rect">
            <a:avLst/>
          </a:prstGeom>
          <a:noFill/>
        </p:spPr>
        <p:txBody>
          <a:bodyPr wrap="square" rtlCol="0">
            <a:spAutoFit/>
          </a:bodyPr>
          <a:lstStyle/>
          <a:p>
            <a:r>
              <a:rPr lang="en-US" sz="1600" dirty="0"/>
              <a:t>Fig. 4 Shrimp workflow (Input size:675 MB; Used workers: 10)</a:t>
            </a:r>
          </a:p>
        </p:txBody>
      </p:sp>
      <p:pic>
        <p:nvPicPr>
          <p:cNvPr id="11" name="Picture 10"/>
          <p:cNvPicPr>
            <a:picLocks noChangeAspect="1"/>
          </p:cNvPicPr>
          <p:nvPr/>
        </p:nvPicPr>
        <p:blipFill>
          <a:blip r:embed="rId5"/>
          <a:stretch>
            <a:fillRect/>
          </a:stretch>
        </p:blipFill>
        <p:spPr>
          <a:xfrm>
            <a:off x="1058042" y="1474674"/>
            <a:ext cx="2027435" cy="2168884"/>
          </a:xfrm>
          <a:prstGeom prst="rect">
            <a:avLst/>
          </a:prstGeom>
        </p:spPr>
      </p:pic>
      <p:sp>
        <p:nvSpPr>
          <p:cNvPr id="12" name="TextBox 11"/>
          <p:cNvSpPr txBox="1"/>
          <p:nvPr/>
        </p:nvSpPr>
        <p:spPr>
          <a:xfrm>
            <a:off x="211552" y="3666883"/>
            <a:ext cx="4320212" cy="584775"/>
          </a:xfrm>
          <a:prstGeom prst="rect">
            <a:avLst/>
          </a:prstGeom>
          <a:noFill/>
        </p:spPr>
        <p:txBody>
          <a:bodyPr wrap="square" rtlCol="0">
            <a:spAutoFit/>
          </a:bodyPr>
          <a:lstStyle/>
          <a:p>
            <a:r>
              <a:rPr lang="en-US" sz="1600" dirty="0"/>
              <a:t>Fig. 1 the Sea, Lake and Overland Surge from Hurricanes (SLOSH) model By NOAA</a:t>
            </a:r>
          </a:p>
        </p:txBody>
      </p:sp>
      <p:sp>
        <p:nvSpPr>
          <p:cNvPr id="16" name="Footer Placeholder 15"/>
          <p:cNvSpPr>
            <a:spLocks noGrp="1"/>
          </p:cNvSpPr>
          <p:nvPr>
            <p:ph type="ftr" sz="quarter" idx="11"/>
          </p:nvPr>
        </p:nvSpPr>
        <p:spPr/>
        <p:txBody>
          <a:bodyPr/>
          <a:lstStyle/>
          <a:p>
            <a:r>
              <a:rPr lang="en-US" sz="1400" i="1" dirty="0" smtClean="0">
                <a:solidFill>
                  <a:schemeClr val="tx1"/>
                </a:solidFill>
              </a:rPr>
              <a:t>4/10</a:t>
            </a:r>
            <a:endParaRPr lang="en-US" sz="1400" i="1" dirty="0">
              <a:solidFill>
                <a:schemeClr val="tx1"/>
              </a:solidFill>
            </a:endParaRPr>
          </a:p>
        </p:txBody>
      </p:sp>
    </p:spTree>
    <p:extLst>
      <p:ext uri="{BB962C8B-B14F-4D97-AF65-F5344CB8AC3E}">
        <p14:creationId xmlns:p14="http://schemas.microsoft.com/office/powerpoint/2010/main" val="15297886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72558"/>
            <a:ext cx="7110413" cy="1143000"/>
          </a:xfrm>
        </p:spPr>
        <p:txBody>
          <a:bodyPr/>
          <a:lstStyle/>
          <a:p>
            <a:r>
              <a:rPr lang="en-US" dirty="0" smtClean="0"/>
              <a:t>Evaluation</a:t>
            </a:r>
            <a:endParaRPr lang="en-US" dirty="0"/>
          </a:p>
        </p:txBody>
      </p:sp>
      <p:sp>
        <p:nvSpPr>
          <p:cNvPr id="3" name="Content Placeholder 2"/>
          <p:cNvSpPr>
            <a:spLocks noGrp="1"/>
          </p:cNvSpPr>
          <p:nvPr>
            <p:ph idx="1"/>
          </p:nvPr>
        </p:nvSpPr>
        <p:spPr>
          <a:xfrm>
            <a:off x="152400" y="1676400"/>
            <a:ext cx="8839200" cy="3517265"/>
          </a:xfrm>
        </p:spPr>
        <p:txBody>
          <a:bodyPr/>
          <a:lstStyle/>
          <a:p>
            <a:r>
              <a:rPr lang="en-US" dirty="0" smtClean="0"/>
              <a:t>Multi-layer provenance events correlation inference</a:t>
            </a:r>
            <a:endParaRPr lang="en-US" dirty="0"/>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800" y="2363707"/>
            <a:ext cx="7620000" cy="4091762"/>
          </a:xfrm>
          <a:prstGeom prst="rect">
            <a:avLst/>
          </a:prstGeom>
        </p:spPr>
      </p:pic>
      <p:sp>
        <p:nvSpPr>
          <p:cNvPr id="10" name="Footer Placeholder 9"/>
          <p:cNvSpPr>
            <a:spLocks noGrp="1"/>
          </p:cNvSpPr>
          <p:nvPr>
            <p:ph type="ftr" sz="quarter" idx="11"/>
          </p:nvPr>
        </p:nvSpPr>
        <p:spPr/>
        <p:txBody>
          <a:bodyPr/>
          <a:lstStyle/>
          <a:p>
            <a:r>
              <a:rPr lang="en-US" sz="1400" i="1" dirty="0" smtClean="0">
                <a:solidFill>
                  <a:schemeClr val="tx1"/>
                </a:solidFill>
              </a:rPr>
              <a:t>5/10</a:t>
            </a:r>
            <a:endParaRPr lang="en-US" sz="1400" i="1" dirty="0">
              <a:solidFill>
                <a:schemeClr val="tx1"/>
              </a:solidFill>
            </a:endParaRPr>
          </a:p>
        </p:txBody>
      </p:sp>
    </p:spTree>
    <p:extLst>
      <p:ext uri="{BB962C8B-B14F-4D97-AF65-F5344CB8AC3E}">
        <p14:creationId xmlns:p14="http://schemas.microsoft.com/office/powerpoint/2010/main" val="42878035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81000" y="1143000"/>
            <a:ext cx="8384046" cy="5181600"/>
          </a:xfrm>
        </p:spPr>
      </p:pic>
      <p:sp>
        <p:nvSpPr>
          <p:cNvPr id="8" name="Footer Placeholder 7"/>
          <p:cNvSpPr>
            <a:spLocks noGrp="1"/>
          </p:cNvSpPr>
          <p:nvPr>
            <p:ph type="ftr" sz="quarter" idx="11"/>
          </p:nvPr>
        </p:nvSpPr>
        <p:spPr/>
        <p:txBody>
          <a:bodyPr/>
          <a:lstStyle/>
          <a:p>
            <a:r>
              <a:rPr lang="en-US" sz="1400" dirty="0" smtClean="0">
                <a:solidFill>
                  <a:schemeClr val="tx1"/>
                </a:solidFill>
              </a:rPr>
              <a:t>6/10</a:t>
            </a:r>
            <a:endParaRPr lang="en-US" sz="1400" dirty="0">
              <a:solidFill>
                <a:schemeClr val="tx1"/>
              </a:solidFill>
            </a:endParaRPr>
          </a:p>
        </p:txBody>
      </p:sp>
    </p:spTree>
    <p:extLst>
      <p:ext uri="{BB962C8B-B14F-4D97-AF65-F5344CB8AC3E}">
        <p14:creationId xmlns:p14="http://schemas.microsoft.com/office/powerpoint/2010/main" val="14531266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724544"/>
            <a:ext cx="7110413" cy="1143000"/>
          </a:xfrm>
        </p:spPr>
        <p:txBody>
          <a:bodyPr/>
          <a:lstStyle/>
          <a:p>
            <a:r>
              <a:rPr lang="en-US" dirty="0" smtClean="0"/>
              <a:t>Evaluation</a:t>
            </a:r>
            <a:endParaRPr lang="en-US" dirty="0"/>
          </a:p>
        </p:txBody>
      </p:sp>
      <p:sp>
        <p:nvSpPr>
          <p:cNvPr id="3" name="Content Placeholder 2"/>
          <p:cNvSpPr>
            <a:spLocks noGrp="1"/>
          </p:cNvSpPr>
          <p:nvPr>
            <p:ph idx="1"/>
          </p:nvPr>
        </p:nvSpPr>
        <p:spPr>
          <a:xfrm>
            <a:off x="304800" y="1676400"/>
            <a:ext cx="8610600" cy="3263504"/>
          </a:xfrm>
        </p:spPr>
        <p:txBody>
          <a:bodyPr/>
          <a:lstStyle/>
          <a:p>
            <a:r>
              <a:rPr lang="en-US" dirty="0" smtClean="0"/>
              <a:t>Provenance-based failure tracing and data lineage tracking</a:t>
            </a:r>
            <a:endParaRPr lang="en-US" dirty="0"/>
          </a:p>
        </p:txBody>
      </p:sp>
      <p:pic>
        <p:nvPicPr>
          <p:cNvPr id="7"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4437" y="2686051"/>
            <a:ext cx="7719933" cy="34823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ounded Rectangle 7"/>
          <p:cNvSpPr/>
          <p:nvPr/>
        </p:nvSpPr>
        <p:spPr>
          <a:xfrm>
            <a:off x="4248150" y="5704277"/>
            <a:ext cx="2042597" cy="490556"/>
          </a:xfrm>
          <a:prstGeom prst="roundRect">
            <a:avLst/>
          </a:prstGeom>
          <a:ln w="6350"/>
        </p:spPr>
        <p:style>
          <a:lnRef idx="2">
            <a:schemeClr val="dk1"/>
          </a:lnRef>
          <a:fillRef idx="1">
            <a:schemeClr val="lt1"/>
          </a:fillRef>
          <a:effectRef idx="0">
            <a:schemeClr val="dk1"/>
          </a:effectRef>
          <a:fontRef idx="minor">
            <a:schemeClr val="dk1"/>
          </a:fontRef>
        </p:style>
        <p:txBody>
          <a:bodyPr anchor="ctr"/>
          <a:lstStyle/>
          <a:p>
            <a:pPr algn="ctr">
              <a:defRPr/>
            </a:pPr>
            <a:r>
              <a:rPr lang="en-US" sz="1600" b="1" i="0" dirty="0">
                <a:latin typeface="Times New Roman" panose="02020603050405020304" pitchFamily="18" charset="0"/>
                <a:cs typeface="Times New Roman" panose="02020603050405020304" pitchFamily="18" charset="0"/>
              </a:rPr>
              <a:t>Failure Detection:</a:t>
            </a:r>
          </a:p>
          <a:p>
            <a:pPr algn="ctr">
              <a:defRPr/>
            </a:pPr>
            <a:r>
              <a:rPr lang="en-US" sz="1600" b="1" i="0" dirty="0">
                <a:latin typeface="Times New Roman" panose="02020603050405020304" pitchFamily="18" charset="0"/>
                <a:cs typeface="Times New Roman" panose="02020603050405020304" pitchFamily="18" charset="0"/>
              </a:rPr>
              <a:t>Input Misplacement</a:t>
            </a:r>
            <a:r>
              <a:rPr lang="en-US" sz="1600" b="1" i="0" dirty="0"/>
              <a:t> </a:t>
            </a:r>
          </a:p>
        </p:txBody>
      </p:sp>
      <p:cxnSp>
        <p:nvCxnSpPr>
          <p:cNvPr id="9" name="Straight Arrow Connector 8"/>
          <p:cNvCxnSpPr/>
          <p:nvPr/>
        </p:nvCxnSpPr>
        <p:spPr>
          <a:xfrm>
            <a:off x="5029200" y="5181600"/>
            <a:ext cx="0" cy="505421"/>
          </a:xfrm>
          <a:prstGeom prst="straightConnector1">
            <a:avLst/>
          </a:prstGeom>
          <a:ln w="9525">
            <a:tailEnd type="triangle"/>
          </a:ln>
        </p:spPr>
        <p:style>
          <a:lnRef idx="1">
            <a:schemeClr val="dk1"/>
          </a:lnRef>
          <a:fillRef idx="0">
            <a:schemeClr val="dk1"/>
          </a:fillRef>
          <a:effectRef idx="0">
            <a:schemeClr val="dk1"/>
          </a:effectRef>
          <a:fontRef idx="minor">
            <a:schemeClr val="tx1"/>
          </a:fontRef>
        </p:style>
      </p:cxnSp>
      <p:sp>
        <p:nvSpPr>
          <p:cNvPr id="18" name="Footer Placeholder 17"/>
          <p:cNvSpPr>
            <a:spLocks noGrp="1"/>
          </p:cNvSpPr>
          <p:nvPr>
            <p:ph type="ftr" sz="quarter" idx="11"/>
          </p:nvPr>
        </p:nvSpPr>
        <p:spPr/>
        <p:txBody>
          <a:bodyPr/>
          <a:lstStyle/>
          <a:p>
            <a:r>
              <a:rPr lang="en-US" sz="1400" dirty="0" smtClean="0">
                <a:solidFill>
                  <a:schemeClr val="tx1"/>
                </a:solidFill>
              </a:rPr>
              <a:t>7/10</a:t>
            </a:r>
            <a:endParaRPr lang="en-US" sz="1400" dirty="0">
              <a:solidFill>
                <a:schemeClr val="tx1"/>
              </a:solidFill>
            </a:endParaRPr>
          </a:p>
        </p:txBody>
      </p:sp>
    </p:spTree>
    <p:extLst>
      <p:ext uri="{BB962C8B-B14F-4D97-AF65-F5344CB8AC3E}">
        <p14:creationId xmlns:p14="http://schemas.microsoft.com/office/powerpoint/2010/main" val="18982436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737579"/>
            <a:ext cx="7110413" cy="1143000"/>
          </a:xfrm>
        </p:spPr>
        <p:txBody>
          <a:bodyPr/>
          <a:lstStyle/>
          <a:p>
            <a:r>
              <a:rPr lang="en-US" dirty="0" smtClean="0"/>
              <a:t>Evaluation</a:t>
            </a:r>
            <a:endParaRPr lang="en-US" dirty="0"/>
          </a:p>
        </p:txBody>
      </p:sp>
      <p:sp>
        <p:nvSpPr>
          <p:cNvPr id="3" name="Content Placeholder 2"/>
          <p:cNvSpPr>
            <a:spLocks noGrp="1"/>
          </p:cNvSpPr>
          <p:nvPr>
            <p:ph idx="1"/>
          </p:nvPr>
        </p:nvSpPr>
        <p:spPr>
          <a:xfrm>
            <a:off x="76200" y="1740976"/>
            <a:ext cx="8839200" cy="3575103"/>
          </a:xfrm>
        </p:spPr>
        <p:txBody>
          <a:bodyPr/>
          <a:lstStyle/>
          <a:p>
            <a:r>
              <a:rPr lang="en-US" dirty="0" smtClean="0"/>
              <a:t>Generalizing multi-layer provenance framework </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43000" y="2209800"/>
            <a:ext cx="6477000" cy="4428128"/>
          </a:xfrm>
          <a:prstGeom prst="rect">
            <a:avLst/>
          </a:prstGeom>
        </p:spPr>
      </p:pic>
      <p:sp>
        <p:nvSpPr>
          <p:cNvPr id="10" name="Footer Placeholder 9"/>
          <p:cNvSpPr>
            <a:spLocks noGrp="1"/>
          </p:cNvSpPr>
          <p:nvPr>
            <p:ph type="ftr" sz="quarter" idx="11"/>
          </p:nvPr>
        </p:nvSpPr>
        <p:spPr/>
        <p:txBody>
          <a:bodyPr/>
          <a:lstStyle/>
          <a:p>
            <a:r>
              <a:rPr lang="en-US" sz="1400" dirty="0" smtClean="0">
                <a:solidFill>
                  <a:schemeClr val="tx1"/>
                </a:solidFill>
              </a:rPr>
              <a:t>8/10</a:t>
            </a:r>
            <a:endParaRPr lang="en-US" sz="1400" dirty="0">
              <a:solidFill>
                <a:schemeClr val="tx1"/>
              </a:solidFill>
            </a:endParaRPr>
          </a:p>
        </p:txBody>
      </p:sp>
    </p:spTree>
    <p:extLst>
      <p:ext uri="{BB962C8B-B14F-4D97-AF65-F5344CB8AC3E}">
        <p14:creationId xmlns:p14="http://schemas.microsoft.com/office/powerpoint/2010/main" val="84542506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838200"/>
            <a:ext cx="6705600" cy="994172"/>
          </a:xfrm>
        </p:spPr>
        <p:txBody>
          <a:bodyPr>
            <a:normAutofit/>
          </a:bodyPr>
          <a:lstStyle/>
          <a:p>
            <a:r>
              <a:rPr lang="en-US" sz="2400" dirty="0"/>
              <a:t>Ongoing </a:t>
            </a:r>
            <a:r>
              <a:rPr lang="en-US" sz="2400" dirty="0" smtClean="0"/>
              <a:t>and Future Work </a:t>
            </a:r>
            <a:r>
              <a:rPr lang="en-US" sz="2400" dirty="0"/>
              <a:t>to handle </a:t>
            </a:r>
            <a:r>
              <a:rPr lang="en-US" sz="2400" dirty="0" err="1"/>
              <a:t>BigData</a:t>
            </a:r>
            <a:r>
              <a:rPr lang="en-US" sz="2400" dirty="0"/>
              <a:t> in distributed environment</a:t>
            </a:r>
          </a:p>
        </p:txBody>
      </p:sp>
      <p:sp>
        <p:nvSpPr>
          <p:cNvPr id="3" name="Content Placeholder 2"/>
          <p:cNvSpPr>
            <a:spLocks noGrp="1"/>
          </p:cNvSpPr>
          <p:nvPr>
            <p:ph idx="1"/>
          </p:nvPr>
        </p:nvSpPr>
        <p:spPr>
          <a:xfrm>
            <a:off x="304800" y="2133600"/>
            <a:ext cx="8534400" cy="4038600"/>
          </a:xfrm>
        </p:spPr>
        <p:txBody>
          <a:bodyPr/>
          <a:lstStyle/>
          <a:p>
            <a:r>
              <a:rPr lang="en-US" dirty="0" smtClean="0"/>
              <a:t>Quality metrics for provenance data quality assessment</a:t>
            </a:r>
          </a:p>
          <a:p>
            <a:endParaRPr lang="en-US" dirty="0"/>
          </a:p>
          <a:p>
            <a:r>
              <a:rPr lang="en-US" dirty="0" smtClean="0"/>
              <a:t>Adding more configurability and portability for provenance identification and collection mechanism</a:t>
            </a:r>
          </a:p>
          <a:p>
            <a:endParaRPr lang="en-US" dirty="0"/>
          </a:p>
          <a:p>
            <a:r>
              <a:rPr lang="en-US" dirty="0" smtClean="0"/>
              <a:t>Seeking more application cases for generalization</a:t>
            </a:r>
          </a:p>
          <a:p>
            <a:endParaRPr lang="en-US" dirty="0"/>
          </a:p>
          <a:p>
            <a:endParaRPr lang="en-US" dirty="0"/>
          </a:p>
        </p:txBody>
      </p:sp>
      <p:sp>
        <p:nvSpPr>
          <p:cNvPr id="9" name="Footer Placeholder 8"/>
          <p:cNvSpPr>
            <a:spLocks noGrp="1"/>
          </p:cNvSpPr>
          <p:nvPr>
            <p:ph type="ftr" sz="quarter" idx="11"/>
          </p:nvPr>
        </p:nvSpPr>
        <p:spPr/>
        <p:txBody>
          <a:bodyPr/>
          <a:lstStyle/>
          <a:p>
            <a:r>
              <a:rPr lang="en-US" sz="1400" dirty="0" smtClean="0">
                <a:solidFill>
                  <a:schemeClr val="tx1"/>
                </a:solidFill>
              </a:rPr>
              <a:t>9/10</a:t>
            </a:r>
            <a:endParaRPr lang="en-US" sz="1400" dirty="0">
              <a:solidFill>
                <a:schemeClr val="tx1"/>
              </a:solidFill>
            </a:endParaRPr>
          </a:p>
        </p:txBody>
      </p:sp>
    </p:spTree>
    <p:extLst>
      <p:ext uri="{BB962C8B-B14F-4D97-AF65-F5344CB8AC3E}">
        <p14:creationId xmlns:p14="http://schemas.microsoft.com/office/powerpoint/2010/main" val="2088357215"/>
      </p:ext>
    </p:extLst>
  </p:cSld>
  <p:clrMapOvr>
    <a:masterClrMapping/>
  </p:clrMapOvr>
  <p:timing>
    <p:tnLst>
      <p:par>
        <p:cTn id="1" dur="indefinite" restart="never" nodeType="tmRoot"/>
      </p:par>
    </p:tnLst>
  </p:timing>
</p:sld>
</file>

<file path=ppt/theme/theme1.xml><?xml version="1.0" encoding="utf-8"?>
<a:theme xmlns:a="http://schemas.openxmlformats.org/drawingml/2006/main" name="Blank Presentation">
  <a:themeElements>
    <a:clrScheme name="Blank Presentation 3">
      <a:dk1>
        <a:srgbClr val="000000"/>
      </a:dk1>
      <a:lt1>
        <a:srgbClr val="FFFFFF"/>
      </a:lt1>
      <a:dk2>
        <a:srgbClr val="000000"/>
      </a:dk2>
      <a:lt2>
        <a:srgbClr val="B0B2B4"/>
      </a:lt2>
      <a:accent1>
        <a:srgbClr val="F9F3D3"/>
      </a:accent1>
      <a:accent2>
        <a:srgbClr val="6D6E70"/>
      </a:accent2>
      <a:accent3>
        <a:srgbClr val="FFFFFF"/>
      </a:accent3>
      <a:accent4>
        <a:srgbClr val="000000"/>
      </a:accent4>
      <a:accent5>
        <a:srgbClr val="FBF8E6"/>
      </a:accent5>
      <a:accent6>
        <a:srgbClr val="626365"/>
      </a:accent6>
      <a:hlink>
        <a:srgbClr val="7D110C"/>
      </a:hlink>
      <a:folHlink>
        <a:srgbClr val="6D6E7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1" u="none" strike="noStrike" cap="none" normalizeH="0" baseline="0" smtClean="0">
            <a:ln>
              <a:noFill/>
            </a:ln>
            <a:solidFill>
              <a:schemeClr val="tx1"/>
            </a:solidFill>
            <a:effectLst/>
            <a:latin typeface="Arial" charset="0"/>
            <a:ea typeface="ＭＳ Ｐゴシック" pitchFamily="1"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1" u="none" strike="noStrike" cap="none" normalizeH="0" baseline="0" smtClean="0">
            <a:ln>
              <a:noFill/>
            </a:ln>
            <a:solidFill>
              <a:schemeClr val="tx1"/>
            </a:solidFill>
            <a:effectLst/>
            <a:latin typeface="Arial" charset="0"/>
            <a:ea typeface="ＭＳ Ｐゴシック" pitchFamily="1" charset="-128"/>
          </a:defRPr>
        </a:defPPr>
      </a:lstStyle>
    </a:lnDef>
  </a:objectDefaults>
  <a:extraClrSchemeLst>
    <a:extraClrScheme>
      <a:clrScheme name="Blank Presentation 1">
        <a:dk1>
          <a:srgbClr val="000000"/>
        </a:dk1>
        <a:lt1>
          <a:srgbClr val="FFFFFF"/>
        </a:lt1>
        <a:dk2>
          <a:srgbClr val="F8F3D2"/>
        </a:dk2>
        <a:lt2>
          <a:srgbClr val="B0B2B4"/>
        </a:lt2>
        <a:accent1>
          <a:srgbClr val="7D110C"/>
        </a:accent1>
        <a:accent2>
          <a:srgbClr val="6D6E70"/>
        </a:accent2>
        <a:accent3>
          <a:srgbClr val="FFFFFF"/>
        </a:accent3>
        <a:accent4>
          <a:srgbClr val="000000"/>
        </a:accent4>
        <a:accent5>
          <a:srgbClr val="BFAAAA"/>
        </a:accent5>
        <a:accent6>
          <a:srgbClr val="626365"/>
        </a:accent6>
        <a:hlink>
          <a:srgbClr val="7D110C"/>
        </a:hlink>
        <a:folHlink>
          <a:srgbClr val="6D6E7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9F3D3"/>
        </a:lt1>
        <a:dk2>
          <a:srgbClr val="F8F3D2"/>
        </a:dk2>
        <a:lt2>
          <a:srgbClr val="B0B2B4"/>
        </a:lt2>
        <a:accent1>
          <a:srgbClr val="7D110C"/>
        </a:accent1>
        <a:accent2>
          <a:srgbClr val="6D6E70"/>
        </a:accent2>
        <a:accent3>
          <a:srgbClr val="FBF8E6"/>
        </a:accent3>
        <a:accent4>
          <a:srgbClr val="000000"/>
        </a:accent4>
        <a:accent5>
          <a:srgbClr val="BFAAAA"/>
        </a:accent5>
        <a:accent6>
          <a:srgbClr val="626365"/>
        </a:accent6>
        <a:hlink>
          <a:srgbClr val="7D110C"/>
        </a:hlink>
        <a:folHlink>
          <a:srgbClr val="6D6E7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B0B2B4"/>
        </a:lt2>
        <a:accent1>
          <a:srgbClr val="F9F3D3"/>
        </a:accent1>
        <a:accent2>
          <a:srgbClr val="6D6E70"/>
        </a:accent2>
        <a:accent3>
          <a:srgbClr val="FFFFFF"/>
        </a:accent3>
        <a:accent4>
          <a:srgbClr val="000000"/>
        </a:accent4>
        <a:accent5>
          <a:srgbClr val="FBF8E6"/>
        </a:accent5>
        <a:accent6>
          <a:srgbClr val="626365"/>
        </a:accent6>
        <a:hlink>
          <a:srgbClr val="7D110C"/>
        </a:hlink>
        <a:folHlink>
          <a:srgbClr val="6D6E7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1111</TotalTime>
  <Words>317</Words>
  <Application>Microsoft Office PowerPoint</Application>
  <PresentationFormat>On-screen Show (4:3)</PresentationFormat>
  <Paragraphs>68</Paragraphs>
  <Slides>10</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ＭＳ Ｐゴシック</vt:lpstr>
      <vt:lpstr>Arial</vt:lpstr>
      <vt:lpstr>Times New Roman</vt:lpstr>
      <vt:lpstr>Blank Presentation</vt:lpstr>
      <vt:lpstr>Multi-layer provenance framework  for job distributed system </vt:lpstr>
      <vt:lpstr>Motivation</vt:lpstr>
      <vt:lpstr>Methodology</vt:lpstr>
      <vt:lpstr>Application Cases</vt:lpstr>
      <vt:lpstr>Evaluation</vt:lpstr>
      <vt:lpstr>PowerPoint Presentation</vt:lpstr>
      <vt:lpstr>Evaluation</vt:lpstr>
      <vt:lpstr>Evaluation</vt:lpstr>
      <vt:lpstr>Ongoing and Future Work to handle BigData in distributed environment</vt:lpstr>
      <vt:lpstr>Acknowledgements</vt:lpstr>
    </vt:vector>
  </TitlesOfParts>
  <Company>Office of Creative Services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Office of Creative Services</dc:creator>
  <cp:lastModifiedBy>Gabriel Zhou</cp:lastModifiedBy>
  <cp:revision>330</cp:revision>
  <cp:lastPrinted>2006-11-16T20:01:38Z</cp:lastPrinted>
  <dcterms:created xsi:type="dcterms:W3CDTF">2006-11-07T21:52:34Z</dcterms:created>
  <dcterms:modified xsi:type="dcterms:W3CDTF">2014-04-05T03:49:12Z</dcterms:modified>
</cp:coreProperties>
</file>